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customXML/itemProps4.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60" r:id="rId6"/>
    <p:sldId id="257" r:id="rId7"/>
    <p:sldId id="259" r:id="rId8"/>
    <p:sldId id="258" r:id="rId9"/>
    <p:sldId id="261" r:id="rId10"/>
    <p:sldId id="262" r:id="rId11"/>
    <p:sldId id="263" r:id="rId12"/>
    <p:sldId id="264" r:id="rId13"/>
    <p:sldId id="265"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07EAB60-9921-4706-BD6C-204035FA93D3}" v="2" dt="2023-08-04T07:42:51.809"/>
    <p1510:client id="{9E3B46F8-7A7B-829C-9CEA-6218528E8C7A}" v="1" dt="2023-08-16T10:22:34.57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4" d="100"/>
          <a:sy n="104" d="100"/>
        </p:scale>
        <p:origin x="834" y="102"/>
      </p:cViewPr>
      <p:guideLst/>
    </p:cSldViewPr>
  </p:slideViewPr>
  <p:notesTextViewPr>
    <p:cViewPr>
      <p:scale>
        <a:sx n="1" d="1"/>
        <a:sy n="1" d="1"/>
      </p:scale>
      <p:origin x="0" y="0"/>
    </p:cViewPr>
  </p:notesTextViewPr>
  <p:gridSpacing cx="76200" cy="76200"/>
</p:viewPr>
</file>

<file path=ppt/_rels/presentation.xml.rels>&#65279;<?xml version="1.0" encoding="utf-8"?><Relationships xmlns="http://schemas.openxmlformats.org/package/2006/relationships"><Relationship Type="http://schemas.openxmlformats.org/officeDocument/2006/relationships/slide" Target="slides/slide4.xml" Id="rId8" /><Relationship Type="http://schemas.openxmlformats.org/officeDocument/2006/relationships/slide" Target="slides/slide9.xml" Id="rId13" /><Relationship Type="http://schemas.openxmlformats.org/officeDocument/2006/relationships/tableStyles" Target="tableStyles.xml" Id="rId18" /><Relationship Type="http://schemas.openxmlformats.org/officeDocument/2006/relationships/customXml" Target="../customXml/item3.xml" Id="rId3" /><Relationship Type="http://schemas.openxmlformats.org/officeDocument/2006/relationships/slide" Target="slides/slide3.xml" Id="rId7" /><Relationship Type="http://schemas.openxmlformats.org/officeDocument/2006/relationships/slide" Target="slides/slide8.xml" Id="rId12" /><Relationship Type="http://schemas.openxmlformats.org/officeDocument/2006/relationships/theme" Target="theme/theme1.xml" Id="rId17" /><Relationship Type="http://schemas.openxmlformats.org/officeDocument/2006/relationships/customXml" Target="../customXml/item2.xml" Id="rId2" /><Relationship Type="http://schemas.openxmlformats.org/officeDocument/2006/relationships/viewProps" Target="viewProps.xml" Id="rId16" /><Relationship Type="http://schemas.openxmlformats.org/officeDocument/2006/relationships/customXml" Target="../customXml/item1.xml" Id="rId1" /><Relationship Type="http://schemas.openxmlformats.org/officeDocument/2006/relationships/slide" Target="slides/slide2.xml" Id="rId6" /><Relationship Type="http://schemas.openxmlformats.org/officeDocument/2006/relationships/slide" Target="slides/slide7.xml" Id="rId11" /><Relationship Type="http://schemas.openxmlformats.org/officeDocument/2006/relationships/slide" Target="slides/slide1.xml" Id="rId5" /><Relationship Type="http://schemas.openxmlformats.org/officeDocument/2006/relationships/presProps" Target="presProps.xml" Id="rId15" /><Relationship Type="http://schemas.openxmlformats.org/officeDocument/2006/relationships/slide" Target="slides/slide6.xml" Id="rId10" /><Relationship Type="http://schemas.microsoft.com/office/2015/10/relationships/revisionInfo" Target="revisionInfo.xml" Id="rId19" /><Relationship Type="http://schemas.openxmlformats.org/officeDocument/2006/relationships/slideMaster" Target="slideMasters/slideMaster1.xml" Id="rId4" /><Relationship Type="http://schemas.openxmlformats.org/officeDocument/2006/relationships/slide" Target="slides/slide5.xml" Id="rId9" /><Relationship Type="http://schemas.openxmlformats.org/officeDocument/2006/relationships/slide" Target="slides/slide10.xml" Id="rId14" /><Relationship Type="http://schemas.openxmlformats.org/officeDocument/2006/relationships/customXml" Target="/customXML/item4.xml" Id="R154a8d83c70e4d69" /></Relationships>
</file>

<file path=ppt/diagrams/_rels/data2.xml.rels><?xml version="1.0" encoding="UTF-8" standalone="yes"?>
<Relationships xmlns="http://schemas.openxmlformats.org/package/2006/relationships"><Relationship Id="rId8" Type="http://schemas.openxmlformats.org/officeDocument/2006/relationships/image" Target="../media/image8.sv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svg"/><Relationship Id="rId1" Type="http://schemas.openxmlformats.org/officeDocument/2006/relationships/image" Target="../media/image1.png"/><Relationship Id="rId6" Type="http://schemas.openxmlformats.org/officeDocument/2006/relationships/image" Target="../media/image6.svg"/><Relationship Id="rId5" Type="http://schemas.openxmlformats.org/officeDocument/2006/relationships/image" Target="../media/image5.png"/><Relationship Id="rId10" Type="http://schemas.openxmlformats.org/officeDocument/2006/relationships/image" Target="../media/image10.svg"/><Relationship Id="rId4" Type="http://schemas.openxmlformats.org/officeDocument/2006/relationships/image" Target="../media/image4.svg"/><Relationship Id="rId9" Type="http://schemas.openxmlformats.org/officeDocument/2006/relationships/image" Target="../media/image9.png"/></Relationships>
</file>

<file path=ppt/diagrams/_rels/data5.xml.rels><?xml version="1.0" encoding="UTF-8" standalone="yes"?>
<Relationships xmlns="http://schemas.openxmlformats.org/package/2006/relationships"><Relationship Id="rId1" Type="http://schemas.openxmlformats.org/officeDocument/2006/relationships/hyperlink" Target="https://www.gov.uk/guidance/universal-credit-information-for-employers" TargetMode="External"/></Relationships>
</file>

<file path=ppt/diagrams/_rels/data6.xml.rels><?xml version="1.0" encoding="UTF-8" standalone="yes"?>
<Relationships xmlns="http://schemas.openxmlformats.org/package/2006/relationships"><Relationship Id="rId2" Type="http://schemas.openxmlformats.org/officeDocument/2006/relationships/hyperlink" Target="https://www.gov.uk/access-to-work" TargetMode="External"/><Relationship Id="rId1" Type="http://schemas.openxmlformats.org/officeDocument/2006/relationships/hyperlink" Target="https://www.gov.uk/government/publications/access-to-work-guide-for-employers" TargetMode="External"/></Relationships>
</file>

<file path=ppt/diagrams/_rels/drawing2.xml.rels><?xml version="1.0" encoding="UTF-8" standalone="yes"?>
<Relationships xmlns="http://schemas.openxmlformats.org/package/2006/relationships"><Relationship Id="rId8" Type="http://schemas.openxmlformats.org/officeDocument/2006/relationships/image" Target="../media/image8.sv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svg"/><Relationship Id="rId1" Type="http://schemas.openxmlformats.org/officeDocument/2006/relationships/image" Target="../media/image1.png"/><Relationship Id="rId6" Type="http://schemas.openxmlformats.org/officeDocument/2006/relationships/image" Target="../media/image6.svg"/><Relationship Id="rId5" Type="http://schemas.openxmlformats.org/officeDocument/2006/relationships/image" Target="../media/image5.png"/><Relationship Id="rId10" Type="http://schemas.openxmlformats.org/officeDocument/2006/relationships/image" Target="../media/image10.svg"/><Relationship Id="rId4" Type="http://schemas.openxmlformats.org/officeDocument/2006/relationships/image" Target="../media/image4.svg"/><Relationship Id="rId9" Type="http://schemas.openxmlformats.org/officeDocument/2006/relationships/image" Target="../media/image9.png"/></Relationships>
</file>

<file path=ppt/diagrams/_rels/drawing5.xml.rels><?xml version="1.0" encoding="UTF-8" standalone="yes"?>
<Relationships xmlns="http://schemas.openxmlformats.org/package/2006/relationships"><Relationship Id="rId1" Type="http://schemas.openxmlformats.org/officeDocument/2006/relationships/hyperlink" Target="https://www.gov.uk/guidance/universal-credit-information-for-employers" TargetMode="External"/></Relationships>
</file>

<file path=ppt/diagrams/_rels/drawing6.xml.rels><?xml version="1.0" encoding="UTF-8" standalone="yes"?>
<Relationships xmlns="http://schemas.openxmlformats.org/package/2006/relationships"><Relationship Id="rId2" Type="http://schemas.openxmlformats.org/officeDocument/2006/relationships/hyperlink" Target="https://www.gov.uk/access-to-work" TargetMode="External"/><Relationship Id="rId1" Type="http://schemas.openxmlformats.org/officeDocument/2006/relationships/hyperlink" Target="https://www.gov.uk/government/publications/access-to-work-guide-for-employers" TargetMode="Externa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icon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DD1A2FB-5525-4CD3-A6A3-29AC8DFD267E}" type="doc">
      <dgm:prSet loTypeId="urn:microsoft.com/office/officeart/2005/8/layout/default" loCatId="list" qsTypeId="urn:microsoft.com/office/officeart/2005/8/quickstyle/simple1" qsCatId="simple" csTypeId="urn:microsoft.com/office/officeart/2005/8/colors/colorful1" csCatId="colorful"/>
      <dgm:spPr/>
      <dgm:t>
        <a:bodyPr/>
        <a:lstStyle/>
        <a:p>
          <a:endParaRPr lang="en-US"/>
        </a:p>
      </dgm:t>
    </dgm:pt>
    <dgm:pt modelId="{38E014A2-CBD4-482D-8801-AD06CE81F9DF}">
      <dgm:prSet/>
      <dgm:spPr/>
      <dgm:t>
        <a:bodyPr/>
        <a:lstStyle/>
        <a:p>
          <a:r>
            <a:rPr lang="en-GB"/>
            <a:t>Supporting, promoting, advertising and provision of our facilities for Recruitment Campaigns</a:t>
          </a:r>
          <a:endParaRPr lang="en-US"/>
        </a:p>
      </dgm:t>
    </dgm:pt>
    <dgm:pt modelId="{DD8E9F8F-9F5B-488C-A90A-A9309C32AC42}" type="parTrans" cxnId="{E5A823BF-D6AF-482C-9AB3-DFB9CAFFEA3E}">
      <dgm:prSet/>
      <dgm:spPr/>
      <dgm:t>
        <a:bodyPr/>
        <a:lstStyle/>
        <a:p>
          <a:endParaRPr lang="en-US"/>
        </a:p>
      </dgm:t>
    </dgm:pt>
    <dgm:pt modelId="{71DFE93E-385D-4F02-8F9C-5C59AB1B3FDE}" type="sibTrans" cxnId="{E5A823BF-D6AF-482C-9AB3-DFB9CAFFEA3E}">
      <dgm:prSet/>
      <dgm:spPr/>
      <dgm:t>
        <a:bodyPr/>
        <a:lstStyle/>
        <a:p>
          <a:endParaRPr lang="en-US"/>
        </a:p>
      </dgm:t>
    </dgm:pt>
    <dgm:pt modelId="{72A5E2CF-DD1E-42F4-BB20-B64EC973371B}">
      <dgm:prSet/>
      <dgm:spPr/>
      <dgm:t>
        <a:bodyPr/>
        <a:lstStyle/>
        <a:p>
          <a:r>
            <a:rPr lang="en-GB"/>
            <a:t>Job Matching/Job Fairs</a:t>
          </a:r>
          <a:endParaRPr lang="en-US"/>
        </a:p>
      </dgm:t>
    </dgm:pt>
    <dgm:pt modelId="{D8D3A865-DBA0-4D9D-8A86-A4F8B17F8C72}" type="parTrans" cxnId="{7E089D10-FE15-43C9-A03B-EBCA72D44FCE}">
      <dgm:prSet/>
      <dgm:spPr/>
      <dgm:t>
        <a:bodyPr/>
        <a:lstStyle/>
        <a:p>
          <a:endParaRPr lang="en-US"/>
        </a:p>
      </dgm:t>
    </dgm:pt>
    <dgm:pt modelId="{FE5409DC-D901-422B-9476-DA84190DF5DA}" type="sibTrans" cxnId="{7E089D10-FE15-43C9-A03B-EBCA72D44FCE}">
      <dgm:prSet/>
      <dgm:spPr/>
      <dgm:t>
        <a:bodyPr/>
        <a:lstStyle/>
        <a:p>
          <a:endParaRPr lang="en-US"/>
        </a:p>
      </dgm:t>
    </dgm:pt>
    <dgm:pt modelId="{0F3AF695-DA87-4542-9A72-E5942631B624}">
      <dgm:prSet/>
      <dgm:spPr/>
      <dgm:t>
        <a:bodyPr/>
        <a:lstStyle/>
        <a:p>
          <a:pPr rtl="0"/>
          <a:r>
            <a:rPr lang="en-GB"/>
            <a:t>Enabling our customers to meet sector skills requirements</a:t>
          </a:r>
          <a:r>
            <a:rPr lang="en-GB">
              <a:latin typeface="Calibri Light" panose="020F0302020204030204"/>
            </a:rPr>
            <a:t> </a:t>
          </a:r>
          <a:endParaRPr lang="en-US">
            <a:latin typeface="Calibri Light" panose="020F0302020204030204"/>
          </a:endParaRPr>
        </a:p>
      </dgm:t>
    </dgm:pt>
    <dgm:pt modelId="{3577DE7F-0BD6-423F-8DF0-24DB178F5193}" type="parTrans" cxnId="{08BC5434-1276-4D74-AD42-188572C76878}">
      <dgm:prSet/>
      <dgm:spPr/>
      <dgm:t>
        <a:bodyPr/>
        <a:lstStyle/>
        <a:p>
          <a:endParaRPr lang="en-US"/>
        </a:p>
      </dgm:t>
    </dgm:pt>
    <dgm:pt modelId="{52052D64-1504-4C9F-933B-B73BCD22129C}" type="sibTrans" cxnId="{08BC5434-1276-4D74-AD42-188572C76878}">
      <dgm:prSet/>
      <dgm:spPr/>
      <dgm:t>
        <a:bodyPr/>
        <a:lstStyle/>
        <a:p>
          <a:endParaRPr lang="en-US"/>
        </a:p>
      </dgm:t>
    </dgm:pt>
    <dgm:pt modelId="{FC665353-EA50-4A14-A43A-8DF45125B543}">
      <dgm:prSet/>
      <dgm:spPr/>
      <dgm:t>
        <a:bodyPr/>
        <a:lstStyle/>
        <a:p>
          <a:r>
            <a:rPr lang="en-GB"/>
            <a:t>Facilitating of/signposting to effective training</a:t>
          </a:r>
          <a:r>
            <a:rPr lang="en-GB">
              <a:latin typeface="Calibri Light" panose="020F0302020204030204"/>
            </a:rPr>
            <a:t>/support</a:t>
          </a:r>
          <a:r>
            <a:rPr lang="en-GB"/>
            <a:t> with partners, stakeholders and Welsh Government.</a:t>
          </a:r>
          <a:endParaRPr lang="en-US"/>
        </a:p>
      </dgm:t>
    </dgm:pt>
    <dgm:pt modelId="{E7540FD7-AD35-46E0-B30E-2C437BA71D6C}" type="parTrans" cxnId="{AAA439B5-473B-45D6-BEFC-B1F77B5C95FC}">
      <dgm:prSet/>
      <dgm:spPr/>
      <dgm:t>
        <a:bodyPr/>
        <a:lstStyle/>
        <a:p>
          <a:endParaRPr lang="en-US"/>
        </a:p>
      </dgm:t>
    </dgm:pt>
    <dgm:pt modelId="{0EEB0CAF-323E-4433-B5FB-3ADB0B906762}" type="sibTrans" cxnId="{AAA439B5-473B-45D6-BEFC-B1F77B5C95FC}">
      <dgm:prSet/>
      <dgm:spPr/>
      <dgm:t>
        <a:bodyPr/>
        <a:lstStyle/>
        <a:p>
          <a:endParaRPr lang="en-US"/>
        </a:p>
      </dgm:t>
    </dgm:pt>
    <dgm:pt modelId="{3BC673E3-3471-4D50-9426-868C3BC837E9}">
      <dgm:prSet/>
      <dgm:spPr/>
      <dgm:t>
        <a:bodyPr/>
        <a:lstStyle/>
        <a:p>
          <a:r>
            <a:rPr lang="en-GB"/>
            <a:t>DWP Wales Skills to Employment Pathway (WSEP)</a:t>
          </a:r>
          <a:endParaRPr lang="en-US"/>
        </a:p>
      </dgm:t>
    </dgm:pt>
    <dgm:pt modelId="{910C2FC3-3C66-4D51-B4F8-2E53702BA25C}" type="parTrans" cxnId="{E4E92F98-0BAC-49BC-9E4A-754222886A7F}">
      <dgm:prSet/>
      <dgm:spPr/>
      <dgm:t>
        <a:bodyPr/>
        <a:lstStyle/>
        <a:p>
          <a:endParaRPr lang="en-US"/>
        </a:p>
      </dgm:t>
    </dgm:pt>
    <dgm:pt modelId="{1215258E-F174-4F52-8FE6-43BC236BD068}" type="sibTrans" cxnId="{E4E92F98-0BAC-49BC-9E4A-754222886A7F}">
      <dgm:prSet/>
      <dgm:spPr/>
      <dgm:t>
        <a:bodyPr/>
        <a:lstStyle/>
        <a:p>
          <a:endParaRPr lang="en-US"/>
        </a:p>
      </dgm:t>
    </dgm:pt>
    <dgm:pt modelId="{E3A77842-2EDA-4D16-BAC0-826659AB392D}">
      <dgm:prSet/>
      <dgm:spPr/>
      <dgm:t>
        <a:bodyPr/>
        <a:lstStyle/>
        <a:p>
          <a:r>
            <a:rPr lang="en-GB"/>
            <a:t>Myth busting to boost applications through effective Work Coach communications and provision of Group Information sessions.</a:t>
          </a:r>
          <a:endParaRPr lang="en-US"/>
        </a:p>
      </dgm:t>
    </dgm:pt>
    <dgm:pt modelId="{B137B33C-2AD0-4848-9260-B15E4FE98803}" type="parTrans" cxnId="{E86802A1-8BB8-45EA-BC1D-2007EAB4AAB5}">
      <dgm:prSet/>
      <dgm:spPr/>
      <dgm:t>
        <a:bodyPr/>
        <a:lstStyle/>
        <a:p>
          <a:endParaRPr lang="en-US"/>
        </a:p>
      </dgm:t>
    </dgm:pt>
    <dgm:pt modelId="{DE00599E-759E-46C3-AB2C-95114B2FC90C}" type="sibTrans" cxnId="{E86802A1-8BB8-45EA-BC1D-2007EAB4AAB5}">
      <dgm:prSet/>
      <dgm:spPr/>
      <dgm:t>
        <a:bodyPr/>
        <a:lstStyle/>
        <a:p>
          <a:endParaRPr lang="en-US"/>
        </a:p>
      </dgm:t>
    </dgm:pt>
    <dgm:pt modelId="{28BC05B7-1E18-4775-B31F-CFDC721575E0}">
      <dgm:prSet/>
      <dgm:spPr/>
      <dgm:t>
        <a:bodyPr/>
        <a:lstStyle/>
        <a:p>
          <a:pPr rtl="0"/>
          <a:r>
            <a:rPr lang="en-GB"/>
            <a:t>Universal Credit tapering</a:t>
          </a:r>
          <a:r>
            <a:rPr lang="en-GB">
              <a:latin typeface="Calibri Light" panose="020F0302020204030204"/>
            </a:rPr>
            <a:t> </a:t>
          </a:r>
          <a:endParaRPr lang="en-US"/>
        </a:p>
      </dgm:t>
    </dgm:pt>
    <dgm:pt modelId="{BFFE6B4A-3EAB-4337-BD6C-ABCFD9FB5F0C}" type="parTrans" cxnId="{A29F1146-50CD-48E1-A2EC-D28225FBAA78}">
      <dgm:prSet/>
      <dgm:spPr/>
      <dgm:t>
        <a:bodyPr/>
        <a:lstStyle/>
        <a:p>
          <a:endParaRPr lang="en-US"/>
        </a:p>
      </dgm:t>
    </dgm:pt>
    <dgm:pt modelId="{5FEB52F8-96E2-4CD6-B44D-195C8872CD6F}" type="sibTrans" cxnId="{A29F1146-50CD-48E1-A2EC-D28225FBAA78}">
      <dgm:prSet/>
      <dgm:spPr/>
      <dgm:t>
        <a:bodyPr/>
        <a:lstStyle/>
        <a:p>
          <a:endParaRPr lang="en-US"/>
        </a:p>
      </dgm:t>
    </dgm:pt>
    <dgm:pt modelId="{CB9E552E-11EF-49AF-9005-DAB8DC7E3BC2}">
      <dgm:prSet/>
      <dgm:spPr/>
      <dgm:t>
        <a:bodyPr/>
        <a:lstStyle/>
        <a:p>
          <a:pPr rtl="0"/>
          <a:r>
            <a:rPr lang="en-GB"/>
            <a:t>Access to Work Scheme</a:t>
          </a:r>
          <a:r>
            <a:rPr lang="en-GB">
              <a:latin typeface="Calibri Light" panose="020F0302020204030204"/>
            </a:rPr>
            <a:t> </a:t>
          </a:r>
          <a:endParaRPr lang="en-US"/>
        </a:p>
      </dgm:t>
    </dgm:pt>
    <dgm:pt modelId="{4EE61CC4-02C2-412B-B12D-2FC1144C66CD}" type="parTrans" cxnId="{7B1DC7F4-DCDD-4681-BC25-6246ED0F8A33}">
      <dgm:prSet/>
      <dgm:spPr/>
      <dgm:t>
        <a:bodyPr/>
        <a:lstStyle/>
        <a:p>
          <a:endParaRPr lang="en-US"/>
        </a:p>
      </dgm:t>
    </dgm:pt>
    <dgm:pt modelId="{C64ED26C-997F-4703-AC9D-007433DB0B1C}" type="sibTrans" cxnId="{7B1DC7F4-DCDD-4681-BC25-6246ED0F8A33}">
      <dgm:prSet/>
      <dgm:spPr/>
      <dgm:t>
        <a:bodyPr/>
        <a:lstStyle/>
        <a:p>
          <a:endParaRPr lang="en-US"/>
        </a:p>
      </dgm:t>
    </dgm:pt>
    <dgm:pt modelId="{EC803F7F-8872-46A3-8082-EBEC7D2A2431}" type="pres">
      <dgm:prSet presAssocID="{3DD1A2FB-5525-4CD3-A6A3-29AC8DFD267E}" presName="diagram" presStyleCnt="0">
        <dgm:presLayoutVars>
          <dgm:dir/>
          <dgm:resizeHandles val="exact"/>
        </dgm:presLayoutVars>
      </dgm:prSet>
      <dgm:spPr/>
    </dgm:pt>
    <dgm:pt modelId="{9E6B7D1A-9453-4FE4-89C0-93DEBC520F61}" type="pres">
      <dgm:prSet presAssocID="{38E014A2-CBD4-482D-8801-AD06CE81F9DF}" presName="node" presStyleLbl="node1" presStyleIdx="0" presStyleCnt="8">
        <dgm:presLayoutVars>
          <dgm:bulletEnabled val="1"/>
        </dgm:presLayoutVars>
      </dgm:prSet>
      <dgm:spPr/>
    </dgm:pt>
    <dgm:pt modelId="{DB0792DC-66B6-4E9E-82B8-FC70FBD2DFC1}" type="pres">
      <dgm:prSet presAssocID="{71DFE93E-385D-4F02-8F9C-5C59AB1B3FDE}" presName="sibTrans" presStyleCnt="0"/>
      <dgm:spPr/>
    </dgm:pt>
    <dgm:pt modelId="{1CE52BBF-EF58-40A6-81D0-39855925B904}" type="pres">
      <dgm:prSet presAssocID="{72A5E2CF-DD1E-42F4-BB20-B64EC973371B}" presName="node" presStyleLbl="node1" presStyleIdx="1" presStyleCnt="8">
        <dgm:presLayoutVars>
          <dgm:bulletEnabled val="1"/>
        </dgm:presLayoutVars>
      </dgm:prSet>
      <dgm:spPr/>
    </dgm:pt>
    <dgm:pt modelId="{B0526D58-C034-4C3E-8C79-57468F7C211A}" type="pres">
      <dgm:prSet presAssocID="{FE5409DC-D901-422B-9476-DA84190DF5DA}" presName="sibTrans" presStyleCnt="0"/>
      <dgm:spPr/>
    </dgm:pt>
    <dgm:pt modelId="{6113D59E-FAE5-4A17-8597-34FDF2B6C3D0}" type="pres">
      <dgm:prSet presAssocID="{0F3AF695-DA87-4542-9A72-E5942631B624}" presName="node" presStyleLbl="node1" presStyleIdx="2" presStyleCnt="8">
        <dgm:presLayoutVars>
          <dgm:bulletEnabled val="1"/>
        </dgm:presLayoutVars>
      </dgm:prSet>
      <dgm:spPr/>
    </dgm:pt>
    <dgm:pt modelId="{8EF9615E-2EA5-4896-BD50-89990BC9CD36}" type="pres">
      <dgm:prSet presAssocID="{52052D64-1504-4C9F-933B-B73BCD22129C}" presName="sibTrans" presStyleCnt="0"/>
      <dgm:spPr/>
    </dgm:pt>
    <dgm:pt modelId="{B4736C8D-02D8-4B9C-8FF8-656463128182}" type="pres">
      <dgm:prSet presAssocID="{FC665353-EA50-4A14-A43A-8DF45125B543}" presName="node" presStyleLbl="node1" presStyleIdx="3" presStyleCnt="8">
        <dgm:presLayoutVars>
          <dgm:bulletEnabled val="1"/>
        </dgm:presLayoutVars>
      </dgm:prSet>
      <dgm:spPr/>
    </dgm:pt>
    <dgm:pt modelId="{7AE1D6E1-9C59-4E97-9198-1688CAE57705}" type="pres">
      <dgm:prSet presAssocID="{0EEB0CAF-323E-4433-B5FB-3ADB0B906762}" presName="sibTrans" presStyleCnt="0"/>
      <dgm:spPr/>
    </dgm:pt>
    <dgm:pt modelId="{CD778114-C096-492B-B48A-56B26149FF0F}" type="pres">
      <dgm:prSet presAssocID="{3BC673E3-3471-4D50-9426-868C3BC837E9}" presName="node" presStyleLbl="node1" presStyleIdx="4" presStyleCnt="8">
        <dgm:presLayoutVars>
          <dgm:bulletEnabled val="1"/>
        </dgm:presLayoutVars>
      </dgm:prSet>
      <dgm:spPr/>
    </dgm:pt>
    <dgm:pt modelId="{58B0F02E-3776-4631-9248-429514874625}" type="pres">
      <dgm:prSet presAssocID="{1215258E-F174-4F52-8FE6-43BC236BD068}" presName="sibTrans" presStyleCnt="0"/>
      <dgm:spPr/>
    </dgm:pt>
    <dgm:pt modelId="{F2C11401-FDA6-41B9-9DBD-B7A94580CD17}" type="pres">
      <dgm:prSet presAssocID="{E3A77842-2EDA-4D16-BAC0-826659AB392D}" presName="node" presStyleLbl="node1" presStyleIdx="5" presStyleCnt="8">
        <dgm:presLayoutVars>
          <dgm:bulletEnabled val="1"/>
        </dgm:presLayoutVars>
      </dgm:prSet>
      <dgm:spPr/>
    </dgm:pt>
    <dgm:pt modelId="{8811AE12-276D-4BE6-B299-4C5845035BFC}" type="pres">
      <dgm:prSet presAssocID="{DE00599E-759E-46C3-AB2C-95114B2FC90C}" presName="sibTrans" presStyleCnt="0"/>
      <dgm:spPr/>
    </dgm:pt>
    <dgm:pt modelId="{F854C753-9064-4188-A222-54750BBE6058}" type="pres">
      <dgm:prSet presAssocID="{28BC05B7-1E18-4775-B31F-CFDC721575E0}" presName="node" presStyleLbl="node1" presStyleIdx="6" presStyleCnt="8">
        <dgm:presLayoutVars>
          <dgm:bulletEnabled val="1"/>
        </dgm:presLayoutVars>
      </dgm:prSet>
      <dgm:spPr/>
    </dgm:pt>
    <dgm:pt modelId="{E09AE26E-A4DA-4868-AE7C-2F5001833957}" type="pres">
      <dgm:prSet presAssocID="{5FEB52F8-96E2-4CD6-B44D-195C8872CD6F}" presName="sibTrans" presStyleCnt="0"/>
      <dgm:spPr/>
    </dgm:pt>
    <dgm:pt modelId="{2A8A9EE1-F25C-4B0F-A47B-822A650953EB}" type="pres">
      <dgm:prSet presAssocID="{CB9E552E-11EF-49AF-9005-DAB8DC7E3BC2}" presName="node" presStyleLbl="node1" presStyleIdx="7" presStyleCnt="8">
        <dgm:presLayoutVars>
          <dgm:bulletEnabled val="1"/>
        </dgm:presLayoutVars>
      </dgm:prSet>
      <dgm:spPr/>
    </dgm:pt>
  </dgm:ptLst>
  <dgm:cxnLst>
    <dgm:cxn modelId="{62AD1A02-8DA4-426F-A2D1-F8A3C09C4EDF}" type="presOf" srcId="{28BC05B7-1E18-4775-B31F-CFDC721575E0}" destId="{F854C753-9064-4188-A222-54750BBE6058}" srcOrd="0" destOrd="0" presId="urn:microsoft.com/office/officeart/2005/8/layout/default"/>
    <dgm:cxn modelId="{7E089D10-FE15-43C9-A03B-EBCA72D44FCE}" srcId="{3DD1A2FB-5525-4CD3-A6A3-29AC8DFD267E}" destId="{72A5E2CF-DD1E-42F4-BB20-B64EC973371B}" srcOrd="1" destOrd="0" parTransId="{D8D3A865-DBA0-4D9D-8A86-A4F8B17F8C72}" sibTransId="{FE5409DC-D901-422B-9476-DA84190DF5DA}"/>
    <dgm:cxn modelId="{9197D21F-9DE9-4724-95EB-2D6C693F3347}" type="presOf" srcId="{3DD1A2FB-5525-4CD3-A6A3-29AC8DFD267E}" destId="{EC803F7F-8872-46A3-8082-EBEC7D2A2431}" srcOrd="0" destOrd="0" presId="urn:microsoft.com/office/officeart/2005/8/layout/default"/>
    <dgm:cxn modelId="{1AC3842F-49B7-45BD-BAF9-0D3C36935166}" type="presOf" srcId="{E3A77842-2EDA-4D16-BAC0-826659AB392D}" destId="{F2C11401-FDA6-41B9-9DBD-B7A94580CD17}" srcOrd="0" destOrd="0" presId="urn:microsoft.com/office/officeart/2005/8/layout/default"/>
    <dgm:cxn modelId="{08BC5434-1276-4D74-AD42-188572C76878}" srcId="{3DD1A2FB-5525-4CD3-A6A3-29AC8DFD267E}" destId="{0F3AF695-DA87-4542-9A72-E5942631B624}" srcOrd="2" destOrd="0" parTransId="{3577DE7F-0BD6-423F-8DF0-24DB178F5193}" sibTransId="{52052D64-1504-4C9F-933B-B73BCD22129C}"/>
    <dgm:cxn modelId="{AB63673D-CE4B-42DF-9880-9DB51ECE98BC}" type="presOf" srcId="{72A5E2CF-DD1E-42F4-BB20-B64EC973371B}" destId="{1CE52BBF-EF58-40A6-81D0-39855925B904}" srcOrd="0" destOrd="0" presId="urn:microsoft.com/office/officeart/2005/8/layout/default"/>
    <dgm:cxn modelId="{A29F1146-50CD-48E1-A2EC-D28225FBAA78}" srcId="{3DD1A2FB-5525-4CD3-A6A3-29AC8DFD267E}" destId="{28BC05B7-1E18-4775-B31F-CFDC721575E0}" srcOrd="6" destOrd="0" parTransId="{BFFE6B4A-3EAB-4337-BD6C-ABCFD9FB5F0C}" sibTransId="{5FEB52F8-96E2-4CD6-B44D-195C8872CD6F}"/>
    <dgm:cxn modelId="{9698264F-8B91-4969-BC76-35306D39F045}" type="presOf" srcId="{CB9E552E-11EF-49AF-9005-DAB8DC7E3BC2}" destId="{2A8A9EE1-F25C-4B0F-A47B-822A650953EB}" srcOrd="0" destOrd="0" presId="urn:microsoft.com/office/officeart/2005/8/layout/default"/>
    <dgm:cxn modelId="{E4E92F98-0BAC-49BC-9E4A-754222886A7F}" srcId="{3DD1A2FB-5525-4CD3-A6A3-29AC8DFD267E}" destId="{3BC673E3-3471-4D50-9426-868C3BC837E9}" srcOrd="4" destOrd="0" parTransId="{910C2FC3-3C66-4D51-B4F8-2E53702BA25C}" sibTransId="{1215258E-F174-4F52-8FE6-43BC236BD068}"/>
    <dgm:cxn modelId="{70E0769E-5822-4B08-A6DC-56850F00E776}" type="presOf" srcId="{38E014A2-CBD4-482D-8801-AD06CE81F9DF}" destId="{9E6B7D1A-9453-4FE4-89C0-93DEBC520F61}" srcOrd="0" destOrd="0" presId="urn:microsoft.com/office/officeart/2005/8/layout/default"/>
    <dgm:cxn modelId="{E86802A1-8BB8-45EA-BC1D-2007EAB4AAB5}" srcId="{3DD1A2FB-5525-4CD3-A6A3-29AC8DFD267E}" destId="{E3A77842-2EDA-4D16-BAC0-826659AB392D}" srcOrd="5" destOrd="0" parTransId="{B137B33C-2AD0-4848-9260-B15E4FE98803}" sibTransId="{DE00599E-759E-46C3-AB2C-95114B2FC90C}"/>
    <dgm:cxn modelId="{AAA439B5-473B-45D6-BEFC-B1F77B5C95FC}" srcId="{3DD1A2FB-5525-4CD3-A6A3-29AC8DFD267E}" destId="{FC665353-EA50-4A14-A43A-8DF45125B543}" srcOrd="3" destOrd="0" parTransId="{E7540FD7-AD35-46E0-B30E-2C437BA71D6C}" sibTransId="{0EEB0CAF-323E-4433-B5FB-3ADB0B906762}"/>
    <dgm:cxn modelId="{E5A823BF-D6AF-482C-9AB3-DFB9CAFFEA3E}" srcId="{3DD1A2FB-5525-4CD3-A6A3-29AC8DFD267E}" destId="{38E014A2-CBD4-482D-8801-AD06CE81F9DF}" srcOrd="0" destOrd="0" parTransId="{DD8E9F8F-9F5B-488C-A90A-A9309C32AC42}" sibTransId="{71DFE93E-385D-4F02-8F9C-5C59AB1B3FDE}"/>
    <dgm:cxn modelId="{2463C9D5-2DD1-40E2-9287-C0B906406D65}" type="presOf" srcId="{FC665353-EA50-4A14-A43A-8DF45125B543}" destId="{B4736C8D-02D8-4B9C-8FF8-656463128182}" srcOrd="0" destOrd="0" presId="urn:microsoft.com/office/officeart/2005/8/layout/default"/>
    <dgm:cxn modelId="{924191E9-96C1-4EBB-94EC-EEFE4506B802}" type="presOf" srcId="{0F3AF695-DA87-4542-9A72-E5942631B624}" destId="{6113D59E-FAE5-4A17-8597-34FDF2B6C3D0}" srcOrd="0" destOrd="0" presId="urn:microsoft.com/office/officeart/2005/8/layout/default"/>
    <dgm:cxn modelId="{7B1DC7F4-DCDD-4681-BC25-6246ED0F8A33}" srcId="{3DD1A2FB-5525-4CD3-A6A3-29AC8DFD267E}" destId="{CB9E552E-11EF-49AF-9005-DAB8DC7E3BC2}" srcOrd="7" destOrd="0" parTransId="{4EE61CC4-02C2-412B-B12D-2FC1144C66CD}" sibTransId="{C64ED26C-997F-4703-AC9D-007433DB0B1C}"/>
    <dgm:cxn modelId="{7C1C9CFE-C6F1-4554-BA45-8EABF21FC29C}" type="presOf" srcId="{3BC673E3-3471-4D50-9426-868C3BC837E9}" destId="{CD778114-C096-492B-B48A-56B26149FF0F}" srcOrd="0" destOrd="0" presId="urn:microsoft.com/office/officeart/2005/8/layout/default"/>
    <dgm:cxn modelId="{B418FEE4-1B63-4A36-8F22-10FBBDD42173}" type="presParOf" srcId="{EC803F7F-8872-46A3-8082-EBEC7D2A2431}" destId="{9E6B7D1A-9453-4FE4-89C0-93DEBC520F61}" srcOrd="0" destOrd="0" presId="urn:microsoft.com/office/officeart/2005/8/layout/default"/>
    <dgm:cxn modelId="{CCE35ED9-12F6-4D17-B5EB-4AA0C5889431}" type="presParOf" srcId="{EC803F7F-8872-46A3-8082-EBEC7D2A2431}" destId="{DB0792DC-66B6-4E9E-82B8-FC70FBD2DFC1}" srcOrd="1" destOrd="0" presId="urn:microsoft.com/office/officeart/2005/8/layout/default"/>
    <dgm:cxn modelId="{522B772C-933B-4E5F-9845-133FCE3CD444}" type="presParOf" srcId="{EC803F7F-8872-46A3-8082-EBEC7D2A2431}" destId="{1CE52BBF-EF58-40A6-81D0-39855925B904}" srcOrd="2" destOrd="0" presId="urn:microsoft.com/office/officeart/2005/8/layout/default"/>
    <dgm:cxn modelId="{013E70A0-1D2A-4C93-B76D-81BCCA7FEA90}" type="presParOf" srcId="{EC803F7F-8872-46A3-8082-EBEC7D2A2431}" destId="{B0526D58-C034-4C3E-8C79-57468F7C211A}" srcOrd="3" destOrd="0" presId="urn:microsoft.com/office/officeart/2005/8/layout/default"/>
    <dgm:cxn modelId="{6F58E688-65FE-485F-967F-15118A968B14}" type="presParOf" srcId="{EC803F7F-8872-46A3-8082-EBEC7D2A2431}" destId="{6113D59E-FAE5-4A17-8597-34FDF2B6C3D0}" srcOrd="4" destOrd="0" presId="urn:microsoft.com/office/officeart/2005/8/layout/default"/>
    <dgm:cxn modelId="{B876AC74-BFE0-4F50-98ED-D4B11D4FF54D}" type="presParOf" srcId="{EC803F7F-8872-46A3-8082-EBEC7D2A2431}" destId="{8EF9615E-2EA5-4896-BD50-89990BC9CD36}" srcOrd="5" destOrd="0" presId="urn:microsoft.com/office/officeart/2005/8/layout/default"/>
    <dgm:cxn modelId="{D970437D-319F-41D5-AC80-34561E4EF0AB}" type="presParOf" srcId="{EC803F7F-8872-46A3-8082-EBEC7D2A2431}" destId="{B4736C8D-02D8-4B9C-8FF8-656463128182}" srcOrd="6" destOrd="0" presId="urn:microsoft.com/office/officeart/2005/8/layout/default"/>
    <dgm:cxn modelId="{EB52A1D1-8730-4EF4-9D76-D116E885903B}" type="presParOf" srcId="{EC803F7F-8872-46A3-8082-EBEC7D2A2431}" destId="{7AE1D6E1-9C59-4E97-9198-1688CAE57705}" srcOrd="7" destOrd="0" presId="urn:microsoft.com/office/officeart/2005/8/layout/default"/>
    <dgm:cxn modelId="{83B5882F-9739-4F43-9AEA-D0F070FE070F}" type="presParOf" srcId="{EC803F7F-8872-46A3-8082-EBEC7D2A2431}" destId="{CD778114-C096-492B-B48A-56B26149FF0F}" srcOrd="8" destOrd="0" presId="urn:microsoft.com/office/officeart/2005/8/layout/default"/>
    <dgm:cxn modelId="{D1D6A382-FCD6-4ECB-BED7-9CBDB6B27321}" type="presParOf" srcId="{EC803F7F-8872-46A3-8082-EBEC7D2A2431}" destId="{58B0F02E-3776-4631-9248-429514874625}" srcOrd="9" destOrd="0" presId="urn:microsoft.com/office/officeart/2005/8/layout/default"/>
    <dgm:cxn modelId="{ABAA0C8B-F873-409A-A0C2-1F6C1330621D}" type="presParOf" srcId="{EC803F7F-8872-46A3-8082-EBEC7D2A2431}" destId="{F2C11401-FDA6-41B9-9DBD-B7A94580CD17}" srcOrd="10" destOrd="0" presId="urn:microsoft.com/office/officeart/2005/8/layout/default"/>
    <dgm:cxn modelId="{B5917011-8B16-4218-A781-409C80C2AFBF}" type="presParOf" srcId="{EC803F7F-8872-46A3-8082-EBEC7D2A2431}" destId="{8811AE12-276D-4BE6-B299-4C5845035BFC}" srcOrd="11" destOrd="0" presId="urn:microsoft.com/office/officeart/2005/8/layout/default"/>
    <dgm:cxn modelId="{4C728E28-74F7-4EF4-93F7-F58DF5DC118B}" type="presParOf" srcId="{EC803F7F-8872-46A3-8082-EBEC7D2A2431}" destId="{F854C753-9064-4188-A222-54750BBE6058}" srcOrd="12" destOrd="0" presId="urn:microsoft.com/office/officeart/2005/8/layout/default"/>
    <dgm:cxn modelId="{D5FBB94C-9588-44BC-BC45-77ABDA8380EF}" type="presParOf" srcId="{EC803F7F-8872-46A3-8082-EBEC7D2A2431}" destId="{E09AE26E-A4DA-4868-AE7C-2F5001833957}" srcOrd="13" destOrd="0" presId="urn:microsoft.com/office/officeart/2005/8/layout/default"/>
    <dgm:cxn modelId="{33D21F5D-7806-4790-8C45-70F523DD8FEF}" type="presParOf" srcId="{EC803F7F-8872-46A3-8082-EBEC7D2A2431}" destId="{2A8A9EE1-F25C-4B0F-A47B-822A650953EB}" srcOrd="1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25BEE00-F9C1-4AF6-8D6A-A1DBD3698E85}" type="doc">
      <dgm:prSet loTypeId="urn:microsoft.com/office/officeart/2018/2/layout/IconCircleList" loCatId="icon" qsTypeId="urn:microsoft.com/office/officeart/2005/8/quickstyle/simple1" qsCatId="simple" csTypeId="urn:microsoft.com/office/officeart/2018/5/colors/Iconchunking_neutralicon_colorful1" csCatId="colorful" phldr="1"/>
      <dgm:spPr/>
      <dgm:t>
        <a:bodyPr/>
        <a:lstStyle/>
        <a:p>
          <a:endParaRPr lang="en-US"/>
        </a:p>
      </dgm:t>
    </dgm:pt>
    <dgm:pt modelId="{FCF9DC1C-82BC-4208-A65C-1F0701D61961}">
      <dgm:prSet custT="1"/>
      <dgm:spPr/>
      <dgm:t>
        <a:bodyPr/>
        <a:lstStyle/>
        <a:p>
          <a:r>
            <a:rPr lang="en-GB" sz="1400"/>
            <a:t>National Employer &amp; Partnership Team, Wales Group Partnership Team and Regionally localised Employer &amp; Partnership Teams.</a:t>
          </a:r>
          <a:endParaRPr lang="en-US" sz="1400"/>
        </a:p>
      </dgm:t>
    </dgm:pt>
    <dgm:pt modelId="{B1EAA5DC-EB0E-40CD-9D95-C10F83D4C0DA}" type="parTrans" cxnId="{67011D6D-F229-4075-8E9E-24DF5A05FCDF}">
      <dgm:prSet/>
      <dgm:spPr/>
      <dgm:t>
        <a:bodyPr/>
        <a:lstStyle/>
        <a:p>
          <a:endParaRPr lang="en-US" sz="1400"/>
        </a:p>
      </dgm:t>
    </dgm:pt>
    <dgm:pt modelId="{664A9E52-179C-4912-8A09-1B08C4A3FD80}" type="sibTrans" cxnId="{67011D6D-F229-4075-8E9E-24DF5A05FCDF}">
      <dgm:prSet/>
      <dgm:spPr/>
      <dgm:t>
        <a:bodyPr/>
        <a:lstStyle/>
        <a:p>
          <a:endParaRPr lang="en-US" sz="1400"/>
        </a:p>
      </dgm:t>
    </dgm:pt>
    <dgm:pt modelId="{45221DB2-F191-4ABB-881D-59D0E3C4C89E}">
      <dgm:prSet custT="1"/>
      <dgm:spPr/>
      <dgm:t>
        <a:bodyPr/>
        <a:lstStyle/>
        <a:p>
          <a:r>
            <a:rPr lang="en-GB" sz="1400"/>
            <a:t>Offer of DWP facilities</a:t>
          </a:r>
          <a:endParaRPr lang="en-US" sz="1400"/>
        </a:p>
      </dgm:t>
    </dgm:pt>
    <dgm:pt modelId="{E563A308-667F-4A12-9592-E2E18278AC79}" type="parTrans" cxnId="{20A6907C-A3D2-4AD4-AAAD-ED49CE4D7715}">
      <dgm:prSet/>
      <dgm:spPr/>
      <dgm:t>
        <a:bodyPr/>
        <a:lstStyle/>
        <a:p>
          <a:endParaRPr lang="en-US" sz="1400"/>
        </a:p>
      </dgm:t>
    </dgm:pt>
    <dgm:pt modelId="{7CD77951-AE8C-40B8-855E-717B4DEC505A}" type="sibTrans" cxnId="{20A6907C-A3D2-4AD4-AAAD-ED49CE4D7715}">
      <dgm:prSet/>
      <dgm:spPr/>
      <dgm:t>
        <a:bodyPr/>
        <a:lstStyle/>
        <a:p>
          <a:endParaRPr lang="en-US" sz="1400"/>
        </a:p>
      </dgm:t>
    </dgm:pt>
    <dgm:pt modelId="{A14A3FB5-B8A8-4B06-87D1-C5B4EC9A3DA1}">
      <dgm:prSet custT="1"/>
      <dgm:spPr/>
      <dgm:t>
        <a:bodyPr/>
        <a:lstStyle/>
        <a:p>
          <a:r>
            <a:rPr lang="en-GB" sz="1400"/>
            <a:t>CV sifting and Interview support </a:t>
          </a:r>
          <a:endParaRPr lang="en-US" sz="1400"/>
        </a:p>
      </dgm:t>
    </dgm:pt>
    <dgm:pt modelId="{C1B6EAE7-A453-4B80-9C91-D7A809FBCB99}" type="parTrans" cxnId="{E02230D1-CEA9-4DCA-999A-9ADB99C600E2}">
      <dgm:prSet/>
      <dgm:spPr/>
      <dgm:t>
        <a:bodyPr/>
        <a:lstStyle/>
        <a:p>
          <a:endParaRPr lang="en-US" sz="1400"/>
        </a:p>
      </dgm:t>
    </dgm:pt>
    <dgm:pt modelId="{4B5A36EB-9CEC-4E74-A62C-53B380C28C2E}" type="sibTrans" cxnId="{E02230D1-CEA9-4DCA-999A-9ADB99C600E2}">
      <dgm:prSet/>
      <dgm:spPr/>
      <dgm:t>
        <a:bodyPr/>
        <a:lstStyle/>
        <a:p>
          <a:endParaRPr lang="en-US" sz="1400"/>
        </a:p>
      </dgm:t>
    </dgm:pt>
    <dgm:pt modelId="{EFBD8C70-2FA9-42A9-A8E4-D6942943993F}">
      <dgm:prSet custT="1"/>
      <dgm:spPr/>
      <dgm:t>
        <a:bodyPr/>
        <a:lstStyle/>
        <a:p>
          <a:r>
            <a:rPr lang="en-GB" sz="1400"/>
            <a:t>Job Fairs</a:t>
          </a:r>
          <a:endParaRPr lang="en-US" sz="1400"/>
        </a:p>
      </dgm:t>
    </dgm:pt>
    <dgm:pt modelId="{845B9548-DB80-47BE-AACC-86BF2BDDC854}" type="parTrans" cxnId="{0B6C89B5-62E6-452D-9DCF-01450742F726}">
      <dgm:prSet/>
      <dgm:spPr/>
      <dgm:t>
        <a:bodyPr/>
        <a:lstStyle/>
        <a:p>
          <a:endParaRPr lang="en-US" sz="1400"/>
        </a:p>
      </dgm:t>
    </dgm:pt>
    <dgm:pt modelId="{23AA122E-0E40-4A70-B714-2D29DE1A549C}" type="sibTrans" cxnId="{0B6C89B5-62E6-452D-9DCF-01450742F726}">
      <dgm:prSet/>
      <dgm:spPr/>
      <dgm:t>
        <a:bodyPr/>
        <a:lstStyle/>
        <a:p>
          <a:endParaRPr lang="en-US" sz="1400"/>
        </a:p>
      </dgm:t>
    </dgm:pt>
    <dgm:pt modelId="{4A0AD476-C9F5-4925-BE9D-801722FD5B91}">
      <dgm:prSet custT="1"/>
      <dgm:spPr/>
      <dgm:t>
        <a:bodyPr/>
        <a:lstStyle/>
        <a:p>
          <a:r>
            <a:rPr lang="en-GB" sz="1400"/>
            <a:t>Work Coach supported Job Matching/Work experience/Wales Skills to Employment Pathway.</a:t>
          </a:r>
          <a:endParaRPr lang="en-US" sz="1400"/>
        </a:p>
      </dgm:t>
    </dgm:pt>
    <dgm:pt modelId="{3593BDA1-DC81-49CA-B19A-9A38D55DEE4C}" type="parTrans" cxnId="{B59B6D66-3BD4-4B5C-B040-2442C228C7BA}">
      <dgm:prSet/>
      <dgm:spPr/>
      <dgm:t>
        <a:bodyPr/>
        <a:lstStyle/>
        <a:p>
          <a:endParaRPr lang="en-US" sz="1400"/>
        </a:p>
      </dgm:t>
    </dgm:pt>
    <dgm:pt modelId="{82E06E9C-3B6A-4253-A05A-759FB5D1A825}" type="sibTrans" cxnId="{B59B6D66-3BD4-4B5C-B040-2442C228C7BA}">
      <dgm:prSet/>
      <dgm:spPr/>
      <dgm:t>
        <a:bodyPr/>
        <a:lstStyle/>
        <a:p>
          <a:endParaRPr lang="en-US" sz="1400"/>
        </a:p>
      </dgm:t>
    </dgm:pt>
    <dgm:pt modelId="{06F44B7A-906C-415D-9EDB-9E3947334EE0}" type="pres">
      <dgm:prSet presAssocID="{925BEE00-F9C1-4AF6-8D6A-A1DBD3698E85}" presName="root" presStyleCnt="0">
        <dgm:presLayoutVars>
          <dgm:dir/>
          <dgm:resizeHandles val="exact"/>
        </dgm:presLayoutVars>
      </dgm:prSet>
      <dgm:spPr/>
    </dgm:pt>
    <dgm:pt modelId="{63E732FD-8E56-4589-8E20-D90AD17440FB}" type="pres">
      <dgm:prSet presAssocID="{925BEE00-F9C1-4AF6-8D6A-A1DBD3698E85}" presName="container" presStyleCnt="0">
        <dgm:presLayoutVars>
          <dgm:dir/>
          <dgm:resizeHandles val="exact"/>
        </dgm:presLayoutVars>
      </dgm:prSet>
      <dgm:spPr/>
    </dgm:pt>
    <dgm:pt modelId="{108A033D-FFFF-4E05-BC55-C31D9D34B26F}" type="pres">
      <dgm:prSet presAssocID="{FCF9DC1C-82BC-4208-A65C-1F0701D61961}" presName="compNode" presStyleCnt="0"/>
      <dgm:spPr/>
    </dgm:pt>
    <dgm:pt modelId="{8C6056EB-83BA-4140-9184-B184589C9E1E}" type="pres">
      <dgm:prSet presAssocID="{FCF9DC1C-82BC-4208-A65C-1F0701D61961}" presName="iconBgRect" presStyleLbl="bgShp" presStyleIdx="0" presStyleCnt="5"/>
      <dgm:spPr/>
    </dgm:pt>
    <dgm:pt modelId="{135A1649-FA06-48AA-BC75-D2FA38095A5A}" type="pres">
      <dgm:prSet presAssocID="{FCF9DC1C-82BC-4208-A65C-1F0701D61961}"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Business Growth"/>
        </a:ext>
      </dgm:extLst>
    </dgm:pt>
    <dgm:pt modelId="{18FBC3A1-2155-448E-9459-24368C4DD7A7}" type="pres">
      <dgm:prSet presAssocID="{FCF9DC1C-82BC-4208-A65C-1F0701D61961}" presName="spaceRect" presStyleCnt="0"/>
      <dgm:spPr/>
    </dgm:pt>
    <dgm:pt modelId="{73FB686B-03F6-4ED3-ADF3-37F934E41C1E}" type="pres">
      <dgm:prSet presAssocID="{FCF9DC1C-82BC-4208-A65C-1F0701D61961}" presName="textRect" presStyleLbl="revTx" presStyleIdx="0" presStyleCnt="5">
        <dgm:presLayoutVars>
          <dgm:chMax val="1"/>
          <dgm:chPref val="1"/>
        </dgm:presLayoutVars>
      </dgm:prSet>
      <dgm:spPr/>
    </dgm:pt>
    <dgm:pt modelId="{CA7D3A03-BFF0-4D05-957A-674F4B78FE1F}" type="pres">
      <dgm:prSet presAssocID="{664A9E52-179C-4912-8A09-1B08C4A3FD80}" presName="sibTrans" presStyleLbl="sibTrans2D1" presStyleIdx="0" presStyleCnt="0"/>
      <dgm:spPr/>
    </dgm:pt>
    <dgm:pt modelId="{A4DA8B03-3B3A-45DC-8D4D-943B237634FB}" type="pres">
      <dgm:prSet presAssocID="{45221DB2-F191-4ABB-881D-59D0E3C4C89E}" presName="compNode" presStyleCnt="0"/>
      <dgm:spPr/>
    </dgm:pt>
    <dgm:pt modelId="{3B0064CB-C2B8-4265-8EE7-11853766ED0E}" type="pres">
      <dgm:prSet presAssocID="{45221DB2-F191-4ABB-881D-59D0E3C4C89E}" presName="iconBgRect" presStyleLbl="bgShp" presStyleIdx="1" presStyleCnt="5"/>
      <dgm:spPr/>
    </dgm:pt>
    <dgm:pt modelId="{8D4D44C2-9CC6-449C-9F93-65F62F510647}" type="pres">
      <dgm:prSet presAssocID="{45221DB2-F191-4ABB-881D-59D0E3C4C89E}"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Building"/>
        </a:ext>
      </dgm:extLst>
    </dgm:pt>
    <dgm:pt modelId="{F0A815A8-E7F9-4D09-9313-C3D78C423ADD}" type="pres">
      <dgm:prSet presAssocID="{45221DB2-F191-4ABB-881D-59D0E3C4C89E}" presName="spaceRect" presStyleCnt="0"/>
      <dgm:spPr/>
    </dgm:pt>
    <dgm:pt modelId="{B696B973-63DE-4D65-BB10-1629B2D55E1D}" type="pres">
      <dgm:prSet presAssocID="{45221DB2-F191-4ABB-881D-59D0E3C4C89E}" presName="textRect" presStyleLbl="revTx" presStyleIdx="1" presStyleCnt="5">
        <dgm:presLayoutVars>
          <dgm:chMax val="1"/>
          <dgm:chPref val="1"/>
        </dgm:presLayoutVars>
      </dgm:prSet>
      <dgm:spPr/>
    </dgm:pt>
    <dgm:pt modelId="{1FBE9C68-FDBA-4CA9-B025-8DE70EAF22B0}" type="pres">
      <dgm:prSet presAssocID="{7CD77951-AE8C-40B8-855E-717B4DEC505A}" presName="sibTrans" presStyleLbl="sibTrans2D1" presStyleIdx="0" presStyleCnt="0"/>
      <dgm:spPr/>
    </dgm:pt>
    <dgm:pt modelId="{43D0D416-74D5-413D-9B68-C956E62907D9}" type="pres">
      <dgm:prSet presAssocID="{A14A3FB5-B8A8-4B06-87D1-C5B4EC9A3DA1}" presName="compNode" presStyleCnt="0"/>
      <dgm:spPr/>
    </dgm:pt>
    <dgm:pt modelId="{866C026D-FCFE-48B0-A9CB-E60434042F8D}" type="pres">
      <dgm:prSet presAssocID="{A14A3FB5-B8A8-4B06-87D1-C5B4EC9A3DA1}" presName="iconBgRect" presStyleLbl="bgShp" presStyleIdx="2" presStyleCnt="5"/>
      <dgm:spPr/>
    </dgm:pt>
    <dgm:pt modelId="{965E1C47-0272-49ED-B3B3-15A2EEE341A5}" type="pres">
      <dgm:prSet presAssocID="{A14A3FB5-B8A8-4B06-87D1-C5B4EC9A3DA1}"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User"/>
        </a:ext>
      </dgm:extLst>
    </dgm:pt>
    <dgm:pt modelId="{03DEF921-DEFF-4491-A857-41F83970E5EB}" type="pres">
      <dgm:prSet presAssocID="{A14A3FB5-B8A8-4B06-87D1-C5B4EC9A3DA1}" presName="spaceRect" presStyleCnt="0"/>
      <dgm:spPr/>
    </dgm:pt>
    <dgm:pt modelId="{A49B900C-DBB8-4EC7-8C28-838B441910DE}" type="pres">
      <dgm:prSet presAssocID="{A14A3FB5-B8A8-4B06-87D1-C5B4EC9A3DA1}" presName="textRect" presStyleLbl="revTx" presStyleIdx="2" presStyleCnt="5">
        <dgm:presLayoutVars>
          <dgm:chMax val="1"/>
          <dgm:chPref val="1"/>
        </dgm:presLayoutVars>
      </dgm:prSet>
      <dgm:spPr/>
    </dgm:pt>
    <dgm:pt modelId="{4CC0F4EE-289D-49B8-AFB3-6FEF13BA092B}" type="pres">
      <dgm:prSet presAssocID="{4B5A36EB-9CEC-4E74-A62C-53B380C28C2E}" presName="sibTrans" presStyleLbl="sibTrans2D1" presStyleIdx="0" presStyleCnt="0"/>
      <dgm:spPr/>
    </dgm:pt>
    <dgm:pt modelId="{ABC67A67-2B17-4E0D-B3EF-1733B82EF8A2}" type="pres">
      <dgm:prSet presAssocID="{EFBD8C70-2FA9-42A9-A8E4-D6942943993F}" presName="compNode" presStyleCnt="0"/>
      <dgm:spPr/>
    </dgm:pt>
    <dgm:pt modelId="{741CA284-DF5C-44C6-A3BC-5B0433F13043}" type="pres">
      <dgm:prSet presAssocID="{EFBD8C70-2FA9-42A9-A8E4-D6942943993F}" presName="iconBgRect" presStyleLbl="bgShp" presStyleIdx="3" presStyleCnt="5"/>
      <dgm:spPr/>
    </dgm:pt>
    <dgm:pt modelId="{C71C4304-BA18-465E-987F-95D78F017EEF}" type="pres">
      <dgm:prSet presAssocID="{EFBD8C70-2FA9-42A9-A8E4-D6942943993F}"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Handshake"/>
        </a:ext>
      </dgm:extLst>
    </dgm:pt>
    <dgm:pt modelId="{CEFD049E-77FE-4E31-BF2F-0D10B6059819}" type="pres">
      <dgm:prSet presAssocID="{EFBD8C70-2FA9-42A9-A8E4-D6942943993F}" presName="spaceRect" presStyleCnt="0"/>
      <dgm:spPr/>
    </dgm:pt>
    <dgm:pt modelId="{15D4AA43-5BF7-4AFB-A729-47A60DE0CA1D}" type="pres">
      <dgm:prSet presAssocID="{EFBD8C70-2FA9-42A9-A8E4-D6942943993F}" presName="textRect" presStyleLbl="revTx" presStyleIdx="3" presStyleCnt="5">
        <dgm:presLayoutVars>
          <dgm:chMax val="1"/>
          <dgm:chPref val="1"/>
        </dgm:presLayoutVars>
      </dgm:prSet>
      <dgm:spPr/>
    </dgm:pt>
    <dgm:pt modelId="{C3E4DF8D-8F90-47FC-AA8A-7D337C586DA4}" type="pres">
      <dgm:prSet presAssocID="{23AA122E-0E40-4A70-B714-2D29DE1A549C}" presName="sibTrans" presStyleLbl="sibTrans2D1" presStyleIdx="0" presStyleCnt="0"/>
      <dgm:spPr/>
    </dgm:pt>
    <dgm:pt modelId="{AAE15066-78CB-4D1A-9313-AE5272382DDA}" type="pres">
      <dgm:prSet presAssocID="{4A0AD476-C9F5-4925-BE9D-801722FD5B91}" presName="compNode" presStyleCnt="0"/>
      <dgm:spPr/>
    </dgm:pt>
    <dgm:pt modelId="{D3C292ED-CD7C-46BF-808C-B31DF05342BF}" type="pres">
      <dgm:prSet presAssocID="{4A0AD476-C9F5-4925-BE9D-801722FD5B91}" presName="iconBgRect" presStyleLbl="bgShp" presStyleIdx="4" presStyleCnt="5"/>
      <dgm:spPr/>
    </dgm:pt>
    <dgm:pt modelId="{AE095584-8402-4BEC-80B4-40134137210C}" type="pres">
      <dgm:prSet presAssocID="{4A0AD476-C9F5-4925-BE9D-801722FD5B91}"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Social Network"/>
        </a:ext>
      </dgm:extLst>
    </dgm:pt>
    <dgm:pt modelId="{EB78230A-8E26-44AD-AAF0-948F1F491FC5}" type="pres">
      <dgm:prSet presAssocID="{4A0AD476-C9F5-4925-BE9D-801722FD5B91}" presName="spaceRect" presStyleCnt="0"/>
      <dgm:spPr/>
    </dgm:pt>
    <dgm:pt modelId="{576E4408-628A-416C-B805-0E5A309390BC}" type="pres">
      <dgm:prSet presAssocID="{4A0AD476-C9F5-4925-BE9D-801722FD5B91}" presName="textRect" presStyleLbl="revTx" presStyleIdx="4" presStyleCnt="5">
        <dgm:presLayoutVars>
          <dgm:chMax val="1"/>
          <dgm:chPref val="1"/>
        </dgm:presLayoutVars>
      </dgm:prSet>
      <dgm:spPr/>
    </dgm:pt>
  </dgm:ptLst>
  <dgm:cxnLst>
    <dgm:cxn modelId="{9CCF0819-F9CB-43D9-9829-388C5C7870C7}" type="presOf" srcId="{FCF9DC1C-82BC-4208-A65C-1F0701D61961}" destId="{73FB686B-03F6-4ED3-ADF3-37F934E41C1E}" srcOrd="0" destOrd="0" presId="urn:microsoft.com/office/officeart/2018/2/layout/IconCircleList"/>
    <dgm:cxn modelId="{C0060D1A-BA88-496F-BCC5-8ED9293375A9}" type="presOf" srcId="{4B5A36EB-9CEC-4E74-A62C-53B380C28C2E}" destId="{4CC0F4EE-289D-49B8-AFB3-6FEF13BA092B}" srcOrd="0" destOrd="0" presId="urn:microsoft.com/office/officeart/2018/2/layout/IconCircleList"/>
    <dgm:cxn modelId="{62811D1D-C7A1-45E7-B854-19FE39926027}" type="presOf" srcId="{45221DB2-F191-4ABB-881D-59D0E3C4C89E}" destId="{B696B973-63DE-4D65-BB10-1629B2D55E1D}" srcOrd="0" destOrd="0" presId="urn:microsoft.com/office/officeart/2018/2/layout/IconCircleList"/>
    <dgm:cxn modelId="{B59B6D66-3BD4-4B5C-B040-2442C228C7BA}" srcId="{925BEE00-F9C1-4AF6-8D6A-A1DBD3698E85}" destId="{4A0AD476-C9F5-4925-BE9D-801722FD5B91}" srcOrd="4" destOrd="0" parTransId="{3593BDA1-DC81-49CA-B19A-9A38D55DEE4C}" sibTransId="{82E06E9C-3B6A-4253-A05A-759FB5D1A825}"/>
    <dgm:cxn modelId="{5F63A269-71B9-45C7-81D5-5B609346B013}" type="presOf" srcId="{925BEE00-F9C1-4AF6-8D6A-A1DBD3698E85}" destId="{06F44B7A-906C-415D-9EDB-9E3947334EE0}" srcOrd="0" destOrd="0" presId="urn:microsoft.com/office/officeart/2018/2/layout/IconCircleList"/>
    <dgm:cxn modelId="{67011D6D-F229-4075-8E9E-24DF5A05FCDF}" srcId="{925BEE00-F9C1-4AF6-8D6A-A1DBD3698E85}" destId="{FCF9DC1C-82BC-4208-A65C-1F0701D61961}" srcOrd="0" destOrd="0" parTransId="{B1EAA5DC-EB0E-40CD-9D95-C10F83D4C0DA}" sibTransId="{664A9E52-179C-4912-8A09-1B08C4A3FD80}"/>
    <dgm:cxn modelId="{3D62256E-077B-408B-8F51-FD0BA3D1D572}" type="presOf" srcId="{A14A3FB5-B8A8-4B06-87D1-C5B4EC9A3DA1}" destId="{A49B900C-DBB8-4EC7-8C28-838B441910DE}" srcOrd="0" destOrd="0" presId="urn:microsoft.com/office/officeart/2018/2/layout/IconCircleList"/>
    <dgm:cxn modelId="{20A6907C-A3D2-4AD4-AAAD-ED49CE4D7715}" srcId="{925BEE00-F9C1-4AF6-8D6A-A1DBD3698E85}" destId="{45221DB2-F191-4ABB-881D-59D0E3C4C89E}" srcOrd="1" destOrd="0" parTransId="{E563A308-667F-4A12-9592-E2E18278AC79}" sibTransId="{7CD77951-AE8C-40B8-855E-717B4DEC505A}"/>
    <dgm:cxn modelId="{0B6C89B5-62E6-452D-9DCF-01450742F726}" srcId="{925BEE00-F9C1-4AF6-8D6A-A1DBD3698E85}" destId="{EFBD8C70-2FA9-42A9-A8E4-D6942943993F}" srcOrd="3" destOrd="0" parTransId="{845B9548-DB80-47BE-AACC-86BF2BDDC854}" sibTransId="{23AA122E-0E40-4A70-B714-2D29DE1A549C}"/>
    <dgm:cxn modelId="{8D9F11C5-A233-4718-8987-707E06DEA72D}" type="presOf" srcId="{EFBD8C70-2FA9-42A9-A8E4-D6942943993F}" destId="{15D4AA43-5BF7-4AFB-A729-47A60DE0CA1D}" srcOrd="0" destOrd="0" presId="urn:microsoft.com/office/officeart/2018/2/layout/IconCircleList"/>
    <dgm:cxn modelId="{47E871C6-A7A5-4F89-8673-A1BF16A89BEB}" type="presOf" srcId="{7CD77951-AE8C-40B8-855E-717B4DEC505A}" destId="{1FBE9C68-FDBA-4CA9-B025-8DE70EAF22B0}" srcOrd="0" destOrd="0" presId="urn:microsoft.com/office/officeart/2018/2/layout/IconCircleList"/>
    <dgm:cxn modelId="{E02230D1-CEA9-4DCA-999A-9ADB99C600E2}" srcId="{925BEE00-F9C1-4AF6-8D6A-A1DBD3698E85}" destId="{A14A3FB5-B8A8-4B06-87D1-C5B4EC9A3DA1}" srcOrd="2" destOrd="0" parTransId="{C1B6EAE7-A453-4B80-9C91-D7A809FBCB99}" sibTransId="{4B5A36EB-9CEC-4E74-A62C-53B380C28C2E}"/>
    <dgm:cxn modelId="{5A23C4D3-1EE4-4CAC-ACFC-4A69476E5739}" type="presOf" srcId="{4A0AD476-C9F5-4925-BE9D-801722FD5B91}" destId="{576E4408-628A-416C-B805-0E5A309390BC}" srcOrd="0" destOrd="0" presId="urn:microsoft.com/office/officeart/2018/2/layout/IconCircleList"/>
    <dgm:cxn modelId="{E3856EF1-5A9F-4E58-9A1D-AAAEE7071720}" type="presOf" srcId="{664A9E52-179C-4912-8A09-1B08C4A3FD80}" destId="{CA7D3A03-BFF0-4D05-957A-674F4B78FE1F}" srcOrd="0" destOrd="0" presId="urn:microsoft.com/office/officeart/2018/2/layout/IconCircleList"/>
    <dgm:cxn modelId="{4C7FE5F2-3405-445D-992C-8BB3D3179DD9}" type="presOf" srcId="{23AA122E-0E40-4A70-B714-2D29DE1A549C}" destId="{C3E4DF8D-8F90-47FC-AA8A-7D337C586DA4}" srcOrd="0" destOrd="0" presId="urn:microsoft.com/office/officeart/2018/2/layout/IconCircleList"/>
    <dgm:cxn modelId="{ACEBEEAB-14EC-4658-94B0-334904B3D9C6}" type="presParOf" srcId="{06F44B7A-906C-415D-9EDB-9E3947334EE0}" destId="{63E732FD-8E56-4589-8E20-D90AD17440FB}" srcOrd="0" destOrd="0" presId="urn:microsoft.com/office/officeart/2018/2/layout/IconCircleList"/>
    <dgm:cxn modelId="{43240964-2239-485D-8F07-C6888DA24AB3}" type="presParOf" srcId="{63E732FD-8E56-4589-8E20-D90AD17440FB}" destId="{108A033D-FFFF-4E05-BC55-C31D9D34B26F}" srcOrd="0" destOrd="0" presId="urn:microsoft.com/office/officeart/2018/2/layout/IconCircleList"/>
    <dgm:cxn modelId="{F687EF2F-CB33-4C3C-B66F-4C8BFCBBA8FF}" type="presParOf" srcId="{108A033D-FFFF-4E05-BC55-C31D9D34B26F}" destId="{8C6056EB-83BA-4140-9184-B184589C9E1E}" srcOrd="0" destOrd="0" presId="urn:microsoft.com/office/officeart/2018/2/layout/IconCircleList"/>
    <dgm:cxn modelId="{EE7CE7F2-6090-4C06-904A-32379C579C9B}" type="presParOf" srcId="{108A033D-FFFF-4E05-BC55-C31D9D34B26F}" destId="{135A1649-FA06-48AA-BC75-D2FA38095A5A}" srcOrd="1" destOrd="0" presId="urn:microsoft.com/office/officeart/2018/2/layout/IconCircleList"/>
    <dgm:cxn modelId="{B98C300E-915C-42A1-B358-64FFA6E571DB}" type="presParOf" srcId="{108A033D-FFFF-4E05-BC55-C31D9D34B26F}" destId="{18FBC3A1-2155-448E-9459-24368C4DD7A7}" srcOrd="2" destOrd="0" presId="urn:microsoft.com/office/officeart/2018/2/layout/IconCircleList"/>
    <dgm:cxn modelId="{2100A1C5-0CC2-445C-885B-C1CF3595397C}" type="presParOf" srcId="{108A033D-FFFF-4E05-BC55-C31D9D34B26F}" destId="{73FB686B-03F6-4ED3-ADF3-37F934E41C1E}" srcOrd="3" destOrd="0" presId="urn:microsoft.com/office/officeart/2018/2/layout/IconCircleList"/>
    <dgm:cxn modelId="{ADBCC3D0-81F8-4A06-9FA3-EBEA1DA3A77C}" type="presParOf" srcId="{63E732FD-8E56-4589-8E20-D90AD17440FB}" destId="{CA7D3A03-BFF0-4D05-957A-674F4B78FE1F}" srcOrd="1" destOrd="0" presId="urn:microsoft.com/office/officeart/2018/2/layout/IconCircleList"/>
    <dgm:cxn modelId="{1284072D-C917-4C51-A7AC-6F848A4C00DD}" type="presParOf" srcId="{63E732FD-8E56-4589-8E20-D90AD17440FB}" destId="{A4DA8B03-3B3A-45DC-8D4D-943B237634FB}" srcOrd="2" destOrd="0" presId="urn:microsoft.com/office/officeart/2018/2/layout/IconCircleList"/>
    <dgm:cxn modelId="{BD62904E-00E1-46D5-98C9-B824C2900571}" type="presParOf" srcId="{A4DA8B03-3B3A-45DC-8D4D-943B237634FB}" destId="{3B0064CB-C2B8-4265-8EE7-11853766ED0E}" srcOrd="0" destOrd="0" presId="urn:microsoft.com/office/officeart/2018/2/layout/IconCircleList"/>
    <dgm:cxn modelId="{ACF76D8A-1637-4760-9344-12A757C6F40F}" type="presParOf" srcId="{A4DA8B03-3B3A-45DC-8D4D-943B237634FB}" destId="{8D4D44C2-9CC6-449C-9F93-65F62F510647}" srcOrd="1" destOrd="0" presId="urn:microsoft.com/office/officeart/2018/2/layout/IconCircleList"/>
    <dgm:cxn modelId="{D8D8986E-C6FC-4795-862A-A9FDED55F650}" type="presParOf" srcId="{A4DA8B03-3B3A-45DC-8D4D-943B237634FB}" destId="{F0A815A8-E7F9-4D09-9313-C3D78C423ADD}" srcOrd="2" destOrd="0" presId="urn:microsoft.com/office/officeart/2018/2/layout/IconCircleList"/>
    <dgm:cxn modelId="{794FE826-0D83-45B6-A6F2-A560D8C9D8E3}" type="presParOf" srcId="{A4DA8B03-3B3A-45DC-8D4D-943B237634FB}" destId="{B696B973-63DE-4D65-BB10-1629B2D55E1D}" srcOrd="3" destOrd="0" presId="urn:microsoft.com/office/officeart/2018/2/layout/IconCircleList"/>
    <dgm:cxn modelId="{997DDE9C-7029-4BD3-BF8C-23BE3BFE2819}" type="presParOf" srcId="{63E732FD-8E56-4589-8E20-D90AD17440FB}" destId="{1FBE9C68-FDBA-4CA9-B025-8DE70EAF22B0}" srcOrd="3" destOrd="0" presId="urn:microsoft.com/office/officeart/2018/2/layout/IconCircleList"/>
    <dgm:cxn modelId="{87352950-858E-43AD-8517-C945D325C4CA}" type="presParOf" srcId="{63E732FD-8E56-4589-8E20-D90AD17440FB}" destId="{43D0D416-74D5-413D-9B68-C956E62907D9}" srcOrd="4" destOrd="0" presId="urn:microsoft.com/office/officeart/2018/2/layout/IconCircleList"/>
    <dgm:cxn modelId="{C581C4E7-4E69-4B7D-B6B8-57963456F0AD}" type="presParOf" srcId="{43D0D416-74D5-413D-9B68-C956E62907D9}" destId="{866C026D-FCFE-48B0-A9CB-E60434042F8D}" srcOrd="0" destOrd="0" presId="urn:microsoft.com/office/officeart/2018/2/layout/IconCircleList"/>
    <dgm:cxn modelId="{40460A69-0B32-41E2-8DF9-3C6B6D89E0E0}" type="presParOf" srcId="{43D0D416-74D5-413D-9B68-C956E62907D9}" destId="{965E1C47-0272-49ED-B3B3-15A2EEE341A5}" srcOrd="1" destOrd="0" presId="urn:microsoft.com/office/officeart/2018/2/layout/IconCircleList"/>
    <dgm:cxn modelId="{DEB0FBD1-6EA6-41B8-B2D8-A5EA1A15A49B}" type="presParOf" srcId="{43D0D416-74D5-413D-9B68-C956E62907D9}" destId="{03DEF921-DEFF-4491-A857-41F83970E5EB}" srcOrd="2" destOrd="0" presId="urn:microsoft.com/office/officeart/2018/2/layout/IconCircleList"/>
    <dgm:cxn modelId="{3321C738-4948-494D-A926-5A518F07C3D1}" type="presParOf" srcId="{43D0D416-74D5-413D-9B68-C956E62907D9}" destId="{A49B900C-DBB8-4EC7-8C28-838B441910DE}" srcOrd="3" destOrd="0" presId="urn:microsoft.com/office/officeart/2018/2/layout/IconCircleList"/>
    <dgm:cxn modelId="{955BCF05-B539-4F5C-94D7-FF99719B70EC}" type="presParOf" srcId="{63E732FD-8E56-4589-8E20-D90AD17440FB}" destId="{4CC0F4EE-289D-49B8-AFB3-6FEF13BA092B}" srcOrd="5" destOrd="0" presId="urn:microsoft.com/office/officeart/2018/2/layout/IconCircleList"/>
    <dgm:cxn modelId="{8D29B13E-298F-450D-BA09-E389BE57C59B}" type="presParOf" srcId="{63E732FD-8E56-4589-8E20-D90AD17440FB}" destId="{ABC67A67-2B17-4E0D-B3EF-1733B82EF8A2}" srcOrd="6" destOrd="0" presId="urn:microsoft.com/office/officeart/2018/2/layout/IconCircleList"/>
    <dgm:cxn modelId="{E6875EA1-20AA-4A80-8C1E-E484632A0E91}" type="presParOf" srcId="{ABC67A67-2B17-4E0D-B3EF-1733B82EF8A2}" destId="{741CA284-DF5C-44C6-A3BC-5B0433F13043}" srcOrd="0" destOrd="0" presId="urn:microsoft.com/office/officeart/2018/2/layout/IconCircleList"/>
    <dgm:cxn modelId="{3F23D50B-E1F9-4F30-B908-F388749F4B03}" type="presParOf" srcId="{ABC67A67-2B17-4E0D-B3EF-1733B82EF8A2}" destId="{C71C4304-BA18-465E-987F-95D78F017EEF}" srcOrd="1" destOrd="0" presId="urn:microsoft.com/office/officeart/2018/2/layout/IconCircleList"/>
    <dgm:cxn modelId="{57FFA07B-F3F5-4FE2-A446-B0D0FC318D16}" type="presParOf" srcId="{ABC67A67-2B17-4E0D-B3EF-1733B82EF8A2}" destId="{CEFD049E-77FE-4E31-BF2F-0D10B6059819}" srcOrd="2" destOrd="0" presId="urn:microsoft.com/office/officeart/2018/2/layout/IconCircleList"/>
    <dgm:cxn modelId="{C1D40852-75F8-42F7-8797-111E2E69850D}" type="presParOf" srcId="{ABC67A67-2B17-4E0D-B3EF-1733B82EF8A2}" destId="{15D4AA43-5BF7-4AFB-A729-47A60DE0CA1D}" srcOrd="3" destOrd="0" presId="urn:microsoft.com/office/officeart/2018/2/layout/IconCircleList"/>
    <dgm:cxn modelId="{585D440B-A479-416B-B042-A3E82EBFB6A4}" type="presParOf" srcId="{63E732FD-8E56-4589-8E20-D90AD17440FB}" destId="{C3E4DF8D-8F90-47FC-AA8A-7D337C586DA4}" srcOrd="7" destOrd="0" presId="urn:microsoft.com/office/officeart/2018/2/layout/IconCircleList"/>
    <dgm:cxn modelId="{63D4D968-7B07-4436-A8D5-2437BAF756EF}" type="presParOf" srcId="{63E732FD-8E56-4589-8E20-D90AD17440FB}" destId="{AAE15066-78CB-4D1A-9313-AE5272382DDA}" srcOrd="8" destOrd="0" presId="urn:microsoft.com/office/officeart/2018/2/layout/IconCircleList"/>
    <dgm:cxn modelId="{7F646C56-05E4-4663-B86D-77AD5D6FA83A}" type="presParOf" srcId="{AAE15066-78CB-4D1A-9313-AE5272382DDA}" destId="{D3C292ED-CD7C-46BF-808C-B31DF05342BF}" srcOrd="0" destOrd="0" presId="urn:microsoft.com/office/officeart/2018/2/layout/IconCircleList"/>
    <dgm:cxn modelId="{BDF14290-8D32-42A9-BC57-57F36AAD07ED}" type="presParOf" srcId="{AAE15066-78CB-4D1A-9313-AE5272382DDA}" destId="{AE095584-8402-4BEC-80B4-40134137210C}" srcOrd="1" destOrd="0" presId="urn:microsoft.com/office/officeart/2018/2/layout/IconCircleList"/>
    <dgm:cxn modelId="{6427426B-0CDC-4232-88B8-8F8331DBF953}" type="presParOf" srcId="{AAE15066-78CB-4D1A-9313-AE5272382DDA}" destId="{EB78230A-8E26-44AD-AAF0-948F1F491FC5}" srcOrd="2" destOrd="0" presId="urn:microsoft.com/office/officeart/2018/2/layout/IconCircleList"/>
    <dgm:cxn modelId="{B82B6322-D244-449C-B6B2-41D899A69D4F}" type="presParOf" srcId="{AAE15066-78CB-4D1A-9313-AE5272382DDA}" destId="{576E4408-628A-416C-B805-0E5A309390BC}" srcOrd="3" destOrd="0" presId="urn:microsoft.com/office/officeart/2018/2/layout/IconCircl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D6F60CF-D086-44E0-A569-736CF72EADC5}" type="doc">
      <dgm:prSet loTypeId="urn:microsoft.com/office/officeart/2005/8/layout/process1" loCatId="process" qsTypeId="urn:microsoft.com/office/officeart/2005/8/quickstyle/simple1" qsCatId="simple" csTypeId="urn:microsoft.com/office/officeart/2005/8/colors/colorful2" csCatId="colorful" phldr="1"/>
      <dgm:spPr/>
      <dgm:t>
        <a:bodyPr/>
        <a:lstStyle/>
        <a:p>
          <a:endParaRPr lang="en-US"/>
        </a:p>
      </dgm:t>
    </dgm:pt>
    <dgm:pt modelId="{ECEF5131-2A6B-479F-A35E-F130C9F7FB5A}">
      <dgm:prSet/>
      <dgm:spPr/>
      <dgm:t>
        <a:bodyPr/>
        <a:lstStyle/>
        <a:p>
          <a:r>
            <a:rPr lang="en-GB"/>
            <a:t>Flexible Support Fund. DWP can assist with a diverse range of funding to remove any barriers to work that a customer may be facing.</a:t>
          </a:r>
          <a:endParaRPr lang="en-US"/>
        </a:p>
      </dgm:t>
    </dgm:pt>
    <dgm:pt modelId="{5B57DDDF-BCD2-42E2-82D2-584CE3A4EF5A}" type="parTrans" cxnId="{D8C12426-970B-41D8-9FDC-BCC980DE283A}">
      <dgm:prSet/>
      <dgm:spPr/>
      <dgm:t>
        <a:bodyPr/>
        <a:lstStyle/>
        <a:p>
          <a:endParaRPr lang="en-US"/>
        </a:p>
      </dgm:t>
    </dgm:pt>
    <dgm:pt modelId="{DA3F673B-BCFA-47AB-8D1E-895CAA1AD819}" type="sibTrans" cxnId="{D8C12426-970B-41D8-9FDC-BCC980DE283A}">
      <dgm:prSet/>
      <dgm:spPr/>
      <dgm:t>
        <a:bodyPr/>
        <a:lstStyle/>
        <a:p>
          <a:endParaRPr lang="en-US"/>
        </a:p>
      </dgm:t>
    </dgm:pt>
    <dgm:pt modelId="{5498C7B9-137E-4C91-99F7-302D2ADAEB4C}">
      <dgm:prSet/>
      <dgm:spPr/>
      <dgm:t>
        <a:bodyPr/>
        <a:lstStyle/>
        <a:p>
          <a:r>
            <a:rPr lang="en-GB"/>
            <a:t>Low Value Procurement (LVP) . DWP can support short, sharp intervention training to enable customers attain accreditation to work in your sector .</a:t>
          </a:r>
          <a:endParaRPr lang="en-US"/>
        </a:p>
      </dgm:t>
    </dgm:pt>
    <dgm:pt modelId="{1F3ED144-4C3E-4D32-98C2-039BF2120D56}" type="parTrans" cxnId="{AA4C9831-F6C9-40C8-9C54-ACD5A27B7B45}">
      <dgm:prSet/>
      <dgm:spPr/>
      <dgm:t>
        <a:bodyPr/>
        <a:lstStyle/>
        <a:p>
          <a:endParaRPr lang="en-US"/>
        </a:p>
      </dgm:t>
    </dgm:pt>
    <dgm:pt modelId="{6B84100F-2B43-48BB-8CF3-8A85C05629C3}" type="sibTrans" cxnId="{AA4C9831-F6C9-40C8-9C54-ACD5A27B7B45}">
      <dgm:prSet/>
      <dgm:spPr/>
      <dgm:t>
        <a:bodyPr/>
        <a:lstStyle/>
        <a:p>
          <a:endParaRPr lang="en-US"/>
        </a:p>
      </dgm:t>
    </dgm:pt>
    <dgm:pt modelId="{7DC445FE-2078-4ABD-B4E5-547FD28498C1}">
      <dgm:prSet/>
      <dgm:spPr/>
      <dgm:t>
        <a:bodyPr/>
        <a:lstStyle/>
        <a:p>
          <a:r>
            <a:rPr lang="en-GB"/>
            <a:t>Working with Stakeholders, Partners, Employers and Providers to ensure that the customer has access to the most effective training available to meet the needs of the customers and the onboarding employer.</a:t>
          </a:r>
          <a:endParaRPr lang="en-US"/>
        </a:p>
      </dgm:t>
    </dgm:pt>
    <dgm:pt modelId="{F6959F5B-EA53-465A-9677-68C84CD30355}" type="parTrans" cxnId="{619B09A7-9C34-4BAB-BAE3-2874A9330474}">
      <dgm:prSet/>
      <dgm:spPr/>
      <dgm:t>
        <a:bodyPr/>
        <a:lstStyle/>
        <a:p>
          <a:endParaRPr lang="en-US"/>
        </a:p>
      </dgm:t>
    </dgm:pt>
    <dgm:pt modelId="{404AC7FA-4BF5-4136-8A1C-01BA6398C009}" type="sibTrans" cxnId="{619B09A7-9C34-4BAB-BAE3-2874A9330474}">
      <dgm:prSet/>
      <dgm:spPr/>
      <dgm:t>
        <a:bodyPr/>
        <a:lstStyle/>
        <a:p>
          <a:endParaRPr lang="en-US"/>
        </a:p>
      </dgm:t>
    </dgm:pt>
    <dgm:pt modelId="{280CFDE2-EFE8-41B3-9BE5-8664809A9AD9}">
      <dgm:prSet/>
      <dgm:spPr/>
      <dgm:t>
        <a:bodyPr/>
        <a:lstStyle/>
        <a:p>
          <a:r>
            <a:rPr lang="en-GB"/>
            <a:t>DWP aims to utilise funding to remove barriers to employment within this framework and work with multiple agencies to source further support.</a:t>
          </a:r>
          <a:endParaRPr lang="en-US"/>
        </a:p>
      </dgm:t>
    </dgm:pt>
    <dgm:pt modelId="{3D06A413-D3C1-4D6D-87EB-BF2FFF1437A5}" type="parTrans" cxnId="{EE18C0DC-6090-483C-8DB1-7FE80995B33E}">
      <dgm:prSet/>
      <dgm:spPr/>
      <dgm:t>
        <a:bodyPr/>
        <a:lstStyle/>
        <a:p>
          <a:endParaRPr lang="en-US"/>
        </a:p>
      </dgm:t>
    </dgm:pt>
    <dgm:pt modelId="{C4E55D2A-7920-4E64-A716-C3CD36582871}" type="sibTrans" cxnId="{EE18C0DC-6090-483C-8DB1-7FE80995B33E}">
      <dgm:prSet/>
      <dgm:spPr/>
      <dgm:t>
        <a:bodyPr/>
        <a:lstStyle/>
        <a:p>
          <a:endParaRPr lang="en-US"/>
        </a:p>
      </dgm:t>
    </dgm:pt>
    <dgm:pt modelId="{1CC3D369-AB99-4C38-BAF4-45D9144EC786}" type="pres">
      <dgm:prSet presAssocID="{0D6F60CF-D086-44E0-A569-736CF72EADC5}" presName="Name0" presStyleCnt="0">
        <dgm:presLayoutVars>
          <dgm:dir/>
          <dgm:resizeHandles val="exact"/>
        </dgm:presLayoutVars>
      </dgm:prSet>
      <dgm:spPr/>
    </dgm:pt>
    <dgm:pt modelId="{ACA7D791-FCD2-431B-9F32-BC647449C5CD}" type="pres">
      <dgm:prSet presAssocID="{ECEF5131-2A6B-479F-A35E-F130C9F7FB5A}" presName="node" presStyleLbl="node1" presStyleIdx="0" presStyleCnt="4">
        <dgm:presLayoutVars>
          <dgm:bulletEnabled val="1"/>
        </dgm:presLayoutVars>
      </dgm:prSet>
      <dgm:spPr/>
    </dgm:pt>
    <dgm:pt modelId="{C25F5015-A4E4-439F-98AE-3DA6DA680689}" type="pres">
      <dgm:prSet presAssocID="{DA3F673B-BCFA-47AB-8D1E-895CAA1AD819}" presName="sibTrans" presStyleLbl="sibTrans2D1" presStyleIdx="0" presStyleCnt="3"/>
      <dgm:spPr/>
    </dgm:pt>
    <dgm:pt modelId="{465A8934-2621-4A6F-9990-49D527B03B65}" type="pres">
      <dgm:prSet presAssocID="{DA3F673B-BCFA-47AB-8D1E-895CAA1AD819}" presName="connectorText" presStyleLbl="sibTrans2D1" presStyleIdx="0" presStyleCnt="3"/>
      <dgm:spPr/>
    </dgm:pt>
    <dgm:pt modelId="{060FF544-46D4-4106-9FBE-9B16C766AD7D}" type="pres">
      <dgm:prSet presAssocID="{5498C7B9-137E-4C91-99F7-302D2ADAEB4C}" presName="node" presStyleLbl="node1" presStyleIdx="1" presStyleCnt="4">
        <dgm:presLayoutVars>
          <dgm:bulletEnabled val="1"/>
        </dgm:presLayoutVars>
      </dgm:prSet>
      <dgm:spPr/>
    </dgm:pt>
    <dgm:pt modelId="{6D2C3C7B-E81E-4516-AB7D-5730426D2EF6}" type="pres">
      <dgm:prSet presAssocID="{6B84100F-2B43-48BB-8CF3-8A85C05629C3}" presName="sibTrans" presStyleLbl="sibTrans2D1" presStyleIdx="1" presStyleCnt="3"/>
      <dgm:spPr/>
    </dgm:pt>
    <dgm:pt modelId="{18AA2ADD-D7E3-4FAE-B3EE-4CBE3766A109}" type="pres">
      <dgm:prSet presAssocID="{6B84100F-2B43-48BB-8CF3-8A85C05629C3}" presName="connectorText" presStyleLbl="sibTrans2D1" presStyleIdx="1" presStyleCnt="3"/>
      <dgm:spPr/>
    </dgm:pt>
    <dgm:pt modelId="{0E263613-97E3-42EF-904F-DE2393398148}" type="pres">
      <dgm:prSet presAssocID="{7DC445FE-2078-4ABD-B4E5-547FD28498C1}" presName="node" presStyleLbl="node1" presStyleIdx="2" presStyleCnt="4">
        <dgm:presLayoutVars>
          <dgm:bulletEnabled val="1"/>
        </dgm:presLayoutVars>
      </dgm:prSet>
      <dgm:spPr/>
    </dgm:pt>
    <dgm:pt modelId="{10685C5A-D753-4F57-A5B1-9170E5719B8A}" type="pres">
      <dgm:prSet presAssocID="{404AC7FA-4BF5-4136-8A1C-01BA6398C009}" presName="sibTrans" presStyleLbl="sibTrans2D1" presStyleIdx="2" presStyleCnt="3"/>
      <dgm:spPr/>
    </dgm:pt>
    <dgm:pt modelId="{549FA443-66AA-425C-96A6-EF90B22BA86C}" type="pres">
      <dgm:prSet presAssocID="{404AC7FA-4BF5-4136-8A1C-01BA6398C009}" presName="connectorText" presStyleLbl="sibTrans2D1" presStyleIdx="2" presStyleCnt="3"/>
      <dgm:spPr/>
    </dgm:pt>
    <dgm:pt modelId="{02B8C75C-2A59-4A6C-A8DB-214B3F3C67DC}" type="pres">
      <dgm:prSet presAssocID="{280CFDE2-EFE8-41B3-9BE5-8664809A9AD9}" presName="node" presStyleLbl="node1" presStyleIdx="3" presStyleCnt="4">
        <dgm:presLayoutVars>
          <dgm:bulletEnabled val="1"/>
        </dgm:presLayoutVars>
      </dgm:prSet>
      <dgm:spPr/>
    </dgm:pt>
  </dgm:ptLst>
  <dgm:cxnLst>
    <dgm:cxn modelId="{6B47B300-F926-428F-A4E9-1EBF8389E9B9}" type="presOf" srcId="{DA3F673B-BCFA-47AB-8D1E-895CAA1AD819}" destId="{465A8934-2621-4A6F-9990-49D527B03B65}" srcOrd="1" destOrd="0" presId="urn:microsoft.com/office/officeart/2005/8/layout/process1"/>
    <dgm:cxn modelId="{17A1F318-5C74-4ABC-9596-D594E32C7CDD}" type="presOf" srcId="{0D6F60CF-D086-44E0-A569-736CF72EADC5}" destId="{1CC3D369-AB99-4C38-BAF4-45D9144EC786}" srcOrd="0" destOrd="0" presId="urn:microsoft.com/office/officeart/2005/8/layout/process1"/>
    <dgm:cxn modelId="{D8C12426-970B-41D8-9FDC-BCC980DE283A}" srcId="{0D6F60CF-D086-44E0-A569-736CF72EADC5}" destId="{ECEF5131-2A6B-479F-A35E-F130C9F7FB5A}" srcOrd="0" destOrd="0" parTransId="{5B57DDDF-BCD2-42E2-82D2-584CE3A4EF5A}" sibTransId="{DA3F673B-BCFA-47AB-8D1E-895CAA1AD819}"/>
    <dgm:cxn modelId="{217B2231-7DE2-4FEA-BCE8-FD7971A4EE24}" type="presOf" srcId="{6B84100F-2B43-48BB-8CF3-8A85C05629C3}" destId="{6D2C3C7B-E81E-4516-AB7D-5730426D2EF6}" srcOrd="0" destOrd="0" presId="urn:microsoft.com/office/officeart/2005/8/layout/process1"/>
    <dgm:cxn modelId="{AA4C9831-F6C9-40C8-9C54-ACD5A27B7B45}" srcId="{0D6F60CF-D086-44E0-A569-736CF72EADC5}" destId="{5498C7B9-137E-4C91-99F7-302D2ADAEB4C}" srcOrd="1" destOrd="0" parTransId="{1F3ED144-4C3E-4D32-98C2-039BF2120D56}" sibTransId="{6B84100F-2B43-48BB-8CF3-8A85C05629C3}"/>
    <dgm:cxn modelId="{C56D4E45-2DEE-4CA9-828C-ACDA91653F40}" type="presOf" srcId="{404AC7FA-4BF5-4136-8A1C-01BA6398C009}" destId="{549FA443-66AA-425C-96A6-EF90B22BA86C}" srcOrd="1" destOrd="0" presId="urn:microsoft.com/office/officeart/2005/8/layout/process1"/>
    <dgm:cxn modelId="{0155EB67-D917-407F-A2CF-C46737DB8B24}" type="presOf" srcId="{6B84100F-2B43-48BB-8CF3-8A85C05629C3}" destId="{18AA2ADD-D7E3-4FAE-B3EE-4CBE3766A109}" srcOrd="1" destOrd="0" presId="urn:microsoft.com/office/officeart/2005/8/layout/process1"/>
    <dgm:cxn modelId="{C108104B-DB7B-451C-8CF7-7124C46974BE}" type="presOf" srcId="{5498C7B9-137E-4C91-99F7-302D2ADAEB4C}" destId="{060FF544-46D4-4106-9FBE-9B16C766AD7D}" srcOrd="0" destOrd="0" presId="urn:microsoft.com/office/officeart/2005/8/layout/process1"/>
    <dgm:cxn modelId="{1D625982-0156-4FB2-88D3-659C51CE6CFB}" type="presOf" srcId="{7DC445FE-2078-4ABD-B4E5-547FD28498C1}" destId="{0E263613-97E3-42EF-904F-DE2393398148}" srcOrd="0" destOrd="0" presId="urn:microsoft.com/office/officeart/2005/8/layout/process1"/>
    <dgm:cxn modelId="{35C32C9B-CB60-41A5-B420-C67C617CB7BF}" type="presOf" srcId="{404AC7FA-4BF5-4136-8A1C-01BA6398C009}" destId="{10685C5A-D753-4F57-A5B1-9170E5719B8A}" srcOrd="0" destOrd="0" presId="urn:microsoft.com/office/officeart/2005/8/layout/process1"/>
    <dgm:cxn modelId="{0513F1A0-1D44-4D30-9C91-A0B4632E6F91}" type="presOf" srcId="{DA3F673B-BCFA-47AB-8D1E-895CAA1AD819}" destId="{C25F5015-A4E4-439F-98AE-3DA6DA680689}" srcOrd="0" destOrd="0" presId="urn:microsoft.com/office/officeart/2005/8/layout/process1"/>
    <dgm:cxn modelId="{619B09A7-9C34-4BAB-BAE3-2874A9330474}" srcId="{0D6F60CF-D086-44E0-A569-736CF72EADC5}" destId="{7DC445FE-2078-4ABD-B4E5-547FD28498C1}" srcOrd="2" destOrd="0" parTransId="{F6959F5B-EA53-465A-9677-68C84CD30355}" sibTransId="{404AC7FA-4BF5-4136-8A1C-01BA6398C009}"/>
    <dgm:cxn modelId="{D9DC4FCD-7192-4B5D-862D-89F7D2FF9A6B}" type="presOf" srcId="{ECEF5131-2A6B-479F-A35E-F130C9F7FB5A}" destId="{ACA7D791-FCD2-431B-9F32-BC647449C5CD}" srcOrd="0" destOrd="0" presId="urn:microsoft.com/office/officeart/2005/8/layout/process1"/>
    <dgm:cxn modelId="{EE18C0DC-6090-483C-8DB1-7FE80995B33E}" srcId="{0D6F60CF-D086-44E0-A569-736CF72EADC5}" destId="{280CFDE2-EFE8-41B3-9BE5-8664809A9AD9}" srcOrd="3" destOrd="0" parTransId="{3D06A413-D3C1-4D6D-87EB-BF2FFF1437A5}" sibTransId="{C4E55D2A-7920-4E64-A716-C3CD36582871}"/>
    <dgm:cxn modelId="{439C17DD-227E-4C61-BD91-4BBE6469AA6E}" type="presOf" srcId="{280CFDE2-EFE8-41B3-9BE5-8664809A9AD9}" destId="{02B8C75C-2A59-4A6C-A8DB-214B3F3C67DC}" srcOrd="0" destOrd="0" presId="urn:microsoft.com/office/officeart/2005/8/layout/process1"/>
    <dgm:cxn modelId="{33A562A8-2978-49A5-AA53-EDAD29B27C52}" type="presParOf" srcId="{1CC3D369-AB99-4C38-BAF4-45D9144EC786}" destId="{ACA7D791-FCD2-431B-9F32-BC647449C5CD}" srcOrd="0" destOrd="0" presId="urn:microsoft.com/office/officeart/2005/8/layout/process1"/>
    <dgm:cxn modelId="{3F65ED4D-D192-4247-BEAF-6A8F61E93BDE}" type="presParOf" srcId="{1CC3D369-AB99-4C38-BAF4-45D9144EC786}" destId="{C25F5015-A4E4-439F-98AE-3DA6DA680689}" srcOrd="1" destOrd="0" presId="urn:microsoft.com/office/officeart/2005/8/layout/process1"/>
    <dgm:cxn modelId="{816BDB5C-2616-4DA9-BDB0-8A76DB4F9B41}" type="presParOf" srcId="{C25F5015-A4E4-439F-98AE-3DA6DA680689}" destId="{465A8934-2621-4A6F-9990-49D527B03B65}" srcOrd="0" destOrd="0" presId="urn:microsoft.com/office/officeart/2005/8/layout/process1"/>
    <dgm:cxn modelId="{49220FD4-7BC5-4BB7-89EC-277E95703035}" type="presParOf" srcId="{1CC3D369-AB99-4C38-BAF4-45D9144EC786}" destId="{060FF544-46D4-4106-9FBE-9B16C766AD7D}" srcOrd="2" destOrd="0" presId="urn:microsoft.com/office/officeart/2005/8/layout/process1"/>
    <dgm:cxn modelId="{F3046271-9CA3-4878-990A-C9C5214D8273}" type="presParOf" srcId="{1CC3D369-AB99-4C38-BAF4-45D9144EC786}" destId="{6D2C3C7B-E81E-4516-AB7D-5730426D2EF6}" srcOrd="3" destOrd="0" presId="urn:microsoft.com/office/officeart/2005/8/layout/process1"/>
    <dgm:cxn modelId="{1D7D59C5-E70F-4FB9-8678-FBCFB6E21310}" type="presParOf" srcId="{6D2C3C7B-E81E-4516-AB7D-5730426D2EF6}" destId="{18AA2ADD-D7E3-4FAE-B3EE-4CBE3766A109}" srcOrd="0" destOrd="0" presId="urn:microsoft.com/office/officeart/2005/8/layout/process1"/>
    <dgm:cxn modelId="{B198BA11-D6B2-4A12-85AA-37A60A0751E6}" type="presParOf" srcId="{1CC3D369-AB99-4C38-BAF4-45D9144EC786}" destId="{0E263613-97E3-42EF-904F-DE2393398148}" srcOrd="4" destOrd="0" presId="urn:microsoft.com/office/officeart/2005/8/layout/process1"/>
    <dgm:cxn modelId="{8065CE3F-12D9-4931-A840-07CEB6050725}" type="presParOf" srcId="{1CC3D369-AB99-4C38-BAF4-45D9144EC786}" destId="{10685C5A-D753-4F57-A5B1-9170E5719B8A}" srcOrd="5" destOrd="0" presId="urn:microsoft.com/office/officeart/2005/8/layout/process1"/>
    <dgm:cxn modelId="{516BC11E-13C4-4AE6-8090-9F993326F0DB}" type="presParOf" srcId="{10685C5A-D753-4F57-A5B1-9170E5719B8A}" destId="{549FA443-66AA-425C-96A6-EF90B22BA86C}" srcOrd="0" destOrd="0" presId="urn:microsoft.com/office/officeart/2005/8/layout/process1"/>
    <dgm:cxn modelId="{5810E927-CE0F-48F5-A28E-385427122ABA}" type="presParOf" srcId="{1CC3D369-AB99-4C38-BAF4-45D9144EC786}" destId="{02B8C75C-2A59-4A6C-A8DB-214B3F3C67DC}" srcOrd="6"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DD1A2FB-5525-4CD3-A6A3-29AC8DFD267E}" type="doc">
      <dgm:prSet loTypeId="urn:microsoft.com/office/officeart/2016/7/layout/LinearArrowProcessNumbered" loCatId="process" qsTypeId="urn:microsoft.com/office/officeart/2005/8/quickstyle/simple1" qsCatId="simple" csTypeId="urn:microsoft.com/office/officeart/2005/8/colors/accent1_2" csCatId="accent1" phldr="1"/>
      <dgm:spPr/>
      <dgm:t>
        <a:bodyPr/>
        <a:lstStyle/>
        <a:p>
          <a:endParaRPr lang="en-US"/>
        </a:p>
      </dgm:t>
    </dgm:pt>
    <dgm:pt modelId="{38E014A2-CBD4-482D-8801-AD06CE81F9DF}">
      <dgm:prSet/>
      <dgm:spPr/>
      <dgm:t>
        <a:bodyPr/>
        <a:lstStyle/>
        <a:p>
          <a:pPr marL="0" marR="0" lvl="0" indent="0" defTabSz="914400" eaLnBrk="1" fontAlgn="auto" latinLnBrk="0" hangingPunct="1">
            <a:spcBef>
              <a:spcPts val="0"/>
            </a:spcBef>
            <a:spcAft>
              <a:spcPts val="0"/>
            </a:spcAft>
            <a:buClrTx/>
            <a:buSzTx/>
            <a:buFontTx/>
            <a:buNone/>
            <a:tabLst/>
            <a:defRPr/>
          </a:pPr>
          <a:r>
            <a:rPr lang="en-US"/>
            <a:t>Initial Meeting with DWP employer team to ensure the ambition of the pathway is met for all parties.</a:t>
          </a:r>
        </a:p>
        <a:p>
          <a:pPr marL="0" lvl="0" defTabSz="622300">
            <a:spcBef>
              <a:spcPct val="0"/>
            </a:spcBef>
            <a:spcAft>
              <a:spcPct val="35000"/>
            </a:spcAft>
            <a:buNone/>
          </a:pPr>
          <a:endParaRPr lang="en-US"/>
        </a:p>
      </dgm:t>
    </dgm:pt>
    <dgm:pt modelId="{DD8E9F8F-9F5B-488C-A90A-A9309C32AC42}" type="parTrans" cxnId="{E5A823BF-D6AF-482C-9AB3-DFB9CAFFEA3E}">
      <dgm:prSet/>
      <dgm:spPr/>
      <dgm:t>
        <a:bodyPr/>
        <a:lstStyle/>
        <a:p>
          <a:endParaRPr lang="en-US"/>
        </a:p>
      </dgm:t>
    </dgm:pt>
    <dgm:pt modelId="{71DFE93E-385D-4F02-8F9C-5C59AB1B3FDE}" type="sibTrans" cxnId="{E5A823BF-D6AF-482C-9AB3-DFB9CAFFEA3E}">
      <dgm:prSet phldrT="1"/>
      <dgm:spPr/>
      <dgm:t>
        <a:bodyPr/>
        <a:lstStyle/>
        <a:p>
          <a:r>
            <a:rPr lang="en-US"/>
            <a:t>1</a:t>
          </a:r>
        </a:p>
      </dgm:t>
    </dgm:pt>
    <dgm:pt modelId="{72A5E2CF-DD1E-42F4-BB20-B64EC973371B}">
      <dgm:prSet/>
      <dgm:spPr/>
      <dgm:t>
        <a:bodyPr/>
        <a:lstStyle/>
        <a:p>
          <a:r>
            <a:rPr lang="en-US"/>
            <a:t>To support Employers find the right employees with the right skills with an Employer Led skills and work experience Pathway</a:t>
          </a:r>
        </a:p>
      </dgm:t>
    </dgm:pt>
    <dgm:pt modelId="{D8D3A865-DBA0-4D9D-8A86-A4F8B17F8C72}" type="parTrans" cxnId="{7E089D10-FE15-43C9-A03B-EBCA72D44FCE}">
      <dgm:prSet/>
      <dgm:spPr/>
      <dgm:t>
        <a:bodyPr/>
        <a:lstStyle/>
        <a:p>
          <a:endParaRPr lang="en-US"/>
        </a:p>
      </dgm:t>
    </dgm:pt>
    <dgm:pt modelId="{FE5409DC-D901-422B-9476-DA84190DF5DA}" type="sibTrans" cxnId="{7E089D10-FE15-43C9-A03B-EBCA72D44FCE}">
      <dgm:prSet phldrT="2"/>
      <dgm:spPr/>
      <dgm:t>
        <a:bodyPr/>
        <a:lstStyle/>
        <a:p>
          <a:r>
            <a:rPr lang="en-US"/>
            <a:t>2</a:t>
          </a:r>
        </a:p>
      </dgm:t>
    </dgm:pt>
    <dgm:pt modelId="{0F3AF695-DA87-4542-9A72-E5942631B624}">
      <dgm:prSet/>
      <dgm:spPr/>
      <dgm:t>
        <a:bodyPr/>
        <a:lstStyle/>
        <a:p>
          <a:pPr marL="0" marR="0" lvl="0" indent="0" defTabSz="914400" eaLnBrk="1" fontAlgn="auto" latinLnBrk="0" hangingPunct="1">
            <a:spcBef>
              <a:spcPts val="0"/>
            </a:spcBef>
            <a:spcAft>
              <a:spcPts val="0"/>
            </a:spcAft>
            <a:buClrTx/>
            <a:buSzTx/>
            <a:buFontTx/>
            <a:buNone/>
            <a:tabLst/>
            <a:defRPr/>
          </a:pPr>
          <a:r>
            <a:rPr lang="en-US"/>
            <a:t>Employer led Group Customer information session to explain anticipated job roles and answer customer questions.</a:t>
          </a:r>
        </a:p>
        <a:p>
          <a:pPr marL="0" lvl="0" defTabSz="622300">
            <a:spcBef>
              <a:spcPct val="0"/>
            </a:spcBef>
            <a:spcAft>
              <a:spcPct val="35000"/>
            </a:spcAft>
            <a:buNone/>
          </a:pPr>
          <a:endParaRPr lang="en-US"/>
        </a:p>
      </dgm:t>
    </dgm:pt>
    <dgm:pt modelId="{3577DE7F-0BD6-423F-8DF0-24DB178F5193}" type="parTrans" cxnId="{08BC5434-1276-4D74-AD42-188572C76878}">
      <dgm:prSet/>
      <dgm:spPr/>
      <dgm:t>
        <a:bodyPr/>
        <a:lstStyle/>
        <a:p>
          <a:endParaRPr lang="en-US"/>
        </a:p>
      </dgm:t>
    </dgm:pt>
    <dgm:pt modelId="{52052D64-1504-4C9F-933B-B73BCD22129C}" type="sibTrans" cxnId="{08BC5434-1276-4D74-AD42-188572C76878}">
      <dgm:prSet phldrT="3"/>
      <dgm:spPr/>
      <dgm:t>
        <a:bodyPr/>
        <a:lstStyle/>
        <a:p>
          <a:r>
            <a:rPr lang="en-US"/>
            <a:t>3</a:t>
          </a:r>
        </a:p>
      </dgm:t>
    </dgm:pt>
    <dgm:pt modelId="{FC665353-EA50-4A14-A43A-8DF45125B543}">
      <dgm:prSet/>
      <dgm:spPr/>
      <dgm:t>
        <a:bodyPr/>
        <a:lstStyle/>
        <a:p>
          <a:r>
            <a:rPr lang="en-US"/>
            <a:t>Relevant training course to support and enable effective recruitment</a:t>
          </a:r>
        </a:p>
      </dgm:t>
    </dgm:pt>
    <dgm:pt modelId="{E7540FD7-AD35-46E0-B30E-2C437BA71D6C}" type="parTrans" cxnId="{AAA439B5-473B-45D6-BEFC-B1F77B5C95FC}">
      <dgm:prSet/>
      <dgm:spPr/>
      <dgm:t>
        <a:bodyPr/>
        <a:lstStyle/>
        <a:p>
          <a:endParaRPr lang="en-US"/>
        </a:p>
      </dgm:t>
    </dgm:pt>
    <dgm:pt modelId="{0EEB0CAF-323E-4433-B5FB-3ADB0B906762}" type="sibTrans" cxnId="{AAA439B5-473B-45D6-BEFC-B1F77B5C95FC}">
      <dgm:prSet phldrT="4"/>
      <dgm:spPr/>
      <dgm:t>
        <a:bodyPr/>
        <a:lstStyle/>
        <a:p>
          <a:r>
            <a:rPr lang="en-US"/>
            <a:t>4</a:t>
          </a:r>
        </a:p>
      </dgm:t>
    </dgm:pt>
    <dgm:pt modelId="{E3A77842-2EDA-4D16-BAC0-826659AB392D}">
      <dgm:prSet/>
      <dgm:spPr/>
      <dgm:t>
        <a:bodyPr/>
        <a:lstStyle/>
        <a:p>
          <a:r>
            <a:rPr lang="en-US"/>
            <a:t>Feedback   </a:t>
          </a:r>
        </a:p>
      </dgm:t>
    </dgm:pt>
    <dgm:pt modelId="{B137B33C-2AD0-4848-9260-B15E4FE98803}" type="parTrans" cxnId="{E86802A1-8BB8-45EA-BC1D-2007EAB4AAB5}">
      <dgm:prSet/>
      <dgm:spPr/>
      <dgm:t>
        <a:bodyPr/>
        <a:lstStyle/>
        <a:p>
          <a:endParaRPr lang="en-US"/>
        </a:p>
      </dgm:t>
    </dgm:pt>
    <dgm:pt modelId="{DE00599E-759E-46C3-AB2C-95114B2FC90C}" type="sibTrans" cxnId="{E86802A1-8BB8-45EA-BC1D-2007EAB4AAB5}">
      <dgm:prSet phldrT="6"/>
      <dgm:spPr/>
      <dgm:t>
        <a:bodyPr/>
        <a:lstStyle/>
        <a:p>
          <a:r>
            <a:rPr lang="en-US"/>
            <a:t>6</a:t>
          </a:r>
        </a:p>
      </dgm:t>
    </dgm:pt>
    <dgm:pt modelId="{28BC05B7-1E18-4775-B31F-CFDC721575E0}">
      <dgm:prSet/>
      <dgm:spPr/>
      <dgm:t>
        <a:bodyPr/>
        <a:lstStyle/>
        <a:p>
          <a:r>
            <a:rPr lang="en-US"/>
            <a:t>Aims of the pathway met with employer and customer needs fulfilled</a:t>
          </a:r>
        </a:p>
      </dgm:t>
    </dgm:pt>
    <dgm:pt modelId="{BFFE6B4A-3EAB-4337-BD6C-ABCFD9FB5F0C}" type="parTrans" cxnId="{A29F1146-50CD-48E1-A2EC-D28225FBAA78}">
      <dgm:prSet/>
      <dgm:spPr/>
      <dgm:t>
        <a:bodyPr/>
        <a:lstStyle/>
        <a:p>
          <a:endParaRPr lang="en-US"/>
        </a:p>
      </dgm:t>
    </dgm:pt>
    <dgm:pt modelId="{5FEB52F8-96E2-4CD6-B44D-195C8872CD6F}" type="sibTrans" cxnId="{A29F1146-50CD-48E1-A2EC-D28225FBAA78}">
      <dgm:prSet phldrT="7"/>
      <dgm:spPr/>
      <dgm:t>
        <a:bodyPr/>
        <a:lstStyle/>
        <a:p>
          <a:r>
            <a:rPr lang="en-US"/>
            <a:t>7</a:t>
          </a:r>
        </a:p>
      </dgm:t>
    </dgm:pt>
    <dgm:pt modelId="{CB9E552E-11EF-49AF-9005-DAB8DC7E3BC2}">
      <dgm:prSet/>
      <dgm:spPr/>
      <dgm:t>
        <a:bodyPr/>
        <a:lstStyle/>
        <a:p>
          <a:r>
            <a:rPr lang="en-US"/>
            <a:t>Employer and Customer effectively matched to provide sustainable employment.</a:t>
          </a:r>
        </a:p>
      </dgm:t>
    </dgm:pt>
    <dgm:pt modelId="{4EE61CC4-02C2-412B-B12D-2FC1144C66CD}" type="parTrans" cxnId="{7B1DC7F4-DCDD-4681-BC25-6246ED0F8A33}">
      <dgm:prSet/>
      <dgm:spPr/>
      <dgm:t>
        <a:bodyPr/>
        <a:lstStyle/>
        <a:p>
          <a:endParaRPr lang="en-US"/>
        </a:p>
      </dgm:t>
    </dgm:pt>
    <dgm:pt modelId="{C64ED26C-997F-4703-AC9D-007433DB0B1C}" type="sibTrans" cxnId="{7B1DC7F4-DCDD-4681-BC25-6246ED0F8A33}">
      <dgm:prSet phldrT="8"/>
      <dgm:spPr/>
      <dgm:t>
        <a:bodyPr/>
        <a:lstStyle/>
        <a:p>
          <a:r>
            <a:rPr lang="en-US"/>
            <a:t>8</a:t>
          </a:r>
        </a:p>
      </dgm:t>
    </dgm:pt>
    <dgm:pt modelId="{3BC673E3-3471-4D50-9426-868C3BC837E9}">
      <dgm:prSet/>
      <dgm:spPr/>
      <dgm:t>
        <a:bodyPr/>
        <a:lstStyle/>
        <a:p>
          <a:r>
            <a:rPr lang="en-GB"/>
            <a:t>Guaranteed Interviews by the employer. (Under no obligation to recruit) </a:t>
          </a:r>
          <a:endParaRPr lang="en-US"/>
        </a:p>
      </dgm:t>
    </dgm:pt>
    <dgm:pt modelId="{1215258E-F174-4F52-8FE6-43BC236BD068}" type="sibTrans" cxnId="{E4E92F98-0BAC-49BC-9E4A-754222886A7F}">
      <dgm:prSet phldrT="5"/>
      <dgm:spPr/>
      <dgm:t>
        <a:bodyPr/>
        <a:lstStyle/>
        <a:p>
          <a:r>
            <a:rPr lang="en-US"/>
            <a:t>5</a:t>
          </a:r>
        </a:p>
      </dgm:t>
    </dgm:pt>
    <dgm:pt modelId="{910C2FC3-3C66-4D51-B4F8-2E53702BA25C}" type="parTrans" cxnId="{E4E92F98-0BAC-49BC-9E4A-754222886A7F}">
      <dgm:prSet/>
      <dgm:spPr/>
      <dgm:t>
        <a:bodyPr/>
        <a:lstStyle/>
        <a:p>
          <a:endParaRPr lang="en-US"/>
        </a:p>
      </dgm:t>
    </dgm:pt>
    <dgm:pt modelId="{3E76A91E-EC27-4972-B63D-ABCA0724799B}" type="pres">
      <dgm:prSet presAssocID="{3DD1A2FB-5525-4CD3-A6A3-29AC8DFD267E}" presName="linearFlow" presStyleCnt="0">
        <dgm:presLayoutVars>
          <dgm:dir/>
          <dgm:animLvl val="lvl"/>
          <dgm:resizeHandles val="exact"/>
        </dgm:presLayoutVars>
      </dgm:prSet>
      <dgm:spPr/>
    </dgm:pt>
    <dgm:pt modelId="{8DD6D70B-FCBD-41CB-994B-A5585C1C6A87}" type="pres">
      <dgm:prSet presAssocID="{38E014A2-CBD4-482D-8801-AD06CE81F9DF}" presName="compositeNode" presStyleCnt="0"/>
      <dgm:spPr/>
    </dgm:pt>
    <dgm:pt modelId="{D2F02BA5-C850-40E9-AB5E-BD75CBEFA536}" type="pres">
      <dgm:prSet presAssocID="{38E014A2-CBD4-482D-8801-AD06CE81F9DF}" presName="parTx" presStyleLbl="node1" presStyleIdx="0" presStyleCnt="0">
        <dgm:presLayoutVars>
          <dgm:chMax val="0"/>
          <dgm:chPref val="0"/>
          <dgm:bulletEnabled val="1"/>
        </dgm:presLayoutVars>
      </dgm:prSet>
      <dgm:spPr/>
    </dgm:pt>
    <dgm:pt modelId="{9C1FFD82-C4BF-4B0C-9F96-243B93402A64}" type="pres">
      <dgm:prSet presAssocID="{38E014A2-CBD4-482D-8801-AD06CE81F9DF}" presName="parSh" presStyleCnt="0"/>
      <dgm:spPr/>
    </dgm:pt>
    <dgm:pt modelId="{CF32EC6C-2D76-4522-BF6B-4DDF61EEA40C}" type="pres">
      <dgm:prSet presAssocID="{38E014A2-CBD4-482D-8801-AD06CE81F9DF}" presName="lineNode" presStyleLbl="alignAccFollowNode1" presStyleIdx="0" presStyleCnt="24"/>
      <dgm:spPr/>
    </dgm:pt>
    <dgm:pt modelId="{DC3F1246-FF64-47E9-A63F-08EFE631996A}" type="pres">
      <dgm:prSet presAssocID="{38E014A2-CBD4-482D-8801-AD06CE81F9DF}" presName="lineArrowNode" presStyleLbl="alignAccFollowNode1" presStyleIdx="1" presStyleCnt="24"/>
      <dgm:spPr/>
    </dgm:pt>
    <dgm:pt modelId="{F884F5B9-2ACB-47B5-AE7C-2573C797C6A2}" type="pres">
      <dgm:prSet presAssocID="{71DFE93E-385D-4F02-8F9C-5C59AB1B3FDE}" presName="sibTransNodeCircle" presStyleLbl="alignNode1" presStyleIdx="0" presStyleCnt="8">
        <dgm:presLayoutVars>
          <dgm:chMax val="0"/>
          <dgm:bulletEnabled/>
        </dgm:presLayoutVars>
      </dgm:prSet>
      <dgm:spPr/>
    </dgm:pt>
    <dgm:pt modelId="{3F2F0F08-B30B-4C78-8FA2-8FD9FEE7A3AF}" type="pres">
      <dgm:prSet presAssocID="{71DFE93E-385D-4F02-8F9C-5C59AB1B3FDE}" presName="spacerBetweenCircleAndCallout" presStyleCnt="0">
        <dgm:presLayoutVars/>
      </dgm:prSet>
      <dgm:spPr/>
    </dgm:pt>
    <dgm:pt modelId="{F78C452E-7684-45DF-9B77-887FD49D64EC}" type="pres">
      <dgm:prSet presAssocID="{38E014A2-CBD4-482D-8801-AD06CE81F9DF}" presName="nodeText" presStyleLbl="alignAccFollowNode1" presStyleIdx="2" presStyleCnt="24">
        <dgm:presLayoutVars>
          <dgm:bulletEnabled val="1"/>
        </dgm:presLayoutVars>
      </dgm:prSet>
      <dgm:spPr/>
    </dgm:pt>
    <dgm:pt modelId="{463C2279-D297-43EB-BA57-49828DF890A0}" type="pres">
      <dgm:prSet presAssocID="{71DFE93E-385D-4F02-8F9C-5C59AB1B3FDE}" presName="sibTransComposite" presStyleCnt="0"/>
      <dgm:spPr/>
    </dgm:pt>
    <dgm:pt modelId="{4FA6ED98-9A2E-4596-8BC3-DEFAF426D769}" type="pres">
      <dgm:prSet presAssocID="{72A5E2CF-DD1E-42F4-BB20-B64EC973371B}" presName="compositeNode" presStyleCnt="0"/>
      <dgm:spPr/>
    </dgm:pt>
    <dgm:pt modelId="{115C4264-D1F0-4A69-9051-C226A40C264B}" type="pres">
      <dgm:prSet presAssocID="{72A5E2CF-DD1E-42F4-BB20-B64EC973371B}" presName="parTx" presStyleLbl="node1" presStyleIdx="0" presStyleCnt="0">
        <dgm:presLayoutVars>
          <dgm:chMax val="0"/>
          <dgm:chPref val="0"/>
          <dgm:bulletEnabled val="1"/>
        </dgm:presLayoutVars>
      </dgm:prSet>
      <dgm:spPr/>
    </dgm:pt>
    <dgm:pt modelId="{AE91A40B-EAE8-4048-ADBC-4104FA2F8FA5}" type="pres">
      <dgm:prSet presAssocID="{72A5E2CF-DD1E-42F4-BB20-B64EC973371B}" presName="parSh" presStyleCnt="0"/>
      <dgm:spPr/>
    </dgm:pt>
    <dgm:pt modelId="{691572DB-D90C-45C6-85B4-B6E7E7CE5E81}" type="pres">
      <dgm:prSet presAssocID="{72A5E2CF-DD1E-42F4-BB20-B64EC973371B}" presName="lineNode" presStyleLbl="alignAccFollowNode1" presStyleIdx="3" presStyleCnt="24"/>
      <dgm:spPr/>
    </dgm:pt>
    <dgm:pt modelId="{C832BB36-DFB0-4616-A58D-393163E30333}" type="pres">
      <dgm:prSet presAssocID="{72A5E2CF-DD1E-42F4-BB20-B64EC973371B}" presName="lineArrowNode" presStyleLbl="alignAccFollowNode1" presStyleIdx="4" presStyleCnt="24"/>
      <dgm:spPr/>
    </dgm:pt>
    <dgm:pt modelId="{7F6BD1C6-D72E-419E-BAAD-9EDA49DB48E0}" type="pres">
      <dgm:prSet presAssocID="{FE5409DC-D901-422B-9476-DA84190DF5DA}" presName="sibTransNodeCircle" presStyleLbl="alignNode1" presStyleIdx="1" presStyleCnt="8">
        <dgm:presLayoutVars>
          <dgm:chMax val="0"/>
          <dgm:bulletEnabled/>
        </dgm:presLayoutVars>
      </dgm:prSet>
      <dgm:spPr/>
    </dgm:pt>
    <dgm:pt modelId="{FFE113C9-C8B1-42C0-8EE7-50E33B0A4DBB}" type="pres">
      <dgm:prSet presAssocID="{FE5409DC-D901-422B-9476-DA84190DF5DA}" presName="spacerBetweenCircleAndCallout" presStyleCnt="0">
        <dgm:presLayoutVars/>
      </dgm:prSet>
      <dgm:spPr/>
    </dgm:pt>
    <dgm:pt modelId="{FB47B3B5-5F35-4D33-A342-DE99273D6041}" type="pres">
      <dgm:prSet presAssocID="{72A5E2CF-DD1E-42F4-BB20-B64EC973371B}" presName="nodeText" presStyleLbl="alignAccFollowNode1" presStyleIdx="5" presStyleCnt="24">
        <dgm:presLayoutVars>
          <dgm:bulletEnabled val="1"/>
        </dgm:presLayoutVars>
      </dgm:prSet>
      <dgm:spPr/>
    </dgm:pt>
    <dgm:pt modelId="{32EFE943-AAAB-4297-8078-DE79B20656CF}" type="pres">
      <dgm:prSet presAssocID="{FE5409DC-D901-422B-9476-DA84190DF5DA}" presName="sibTransComposite" presStyleCnt="0"/>
      <dgm:spPr/>
    </dgm:pt>
    <dgm:pt modelId="{5749DF81-9853-4ED3-916B-EC8720B1EB80}" type="pres">
      <dgm:prSet presAssocID="{0F3AF695-DA87-4542-9A72-E5942631B624}" presName="compositeNode" presStyleCnt="0"/>
      <dgm:spPr/>
    </dgm:pt>
    <dgm:pt modelId="{933BE25E-D513-4B42-A9B3-E67115167CD9}" type="pres">
      <dgm:prSet presAssocID="{0F3AF695-DA87-4542-9A72-E5942631B624}" presName="parTx" presStyleLbl="node1" presStyleIdx="0" presStyleCnt="0">
        <dgm:presLayoutVars>
          <dgm:chMax val="0"/>
          <dgm:chPref val="0"/>
          <dgm:bulletEnabled val="1"/>
        </dgm:presLayoutVars>
      </dgm:prSet>
      <dgm:spPr/>
    </dgm:pt>
    <dgm:pt modelId="{8855F4DB-26C8-47F6-9064-E7389BB8604F}" type="pres">
      <dgm:prSet presAssocID="{0F3AF695-DA87-4542-9A72-E5942631B624}" presName="parSh" presStyleCnt="0"/>
      <dgm:spPr/>
    </dgm:pt>
    <dgm:pt modelId="{0C95AF02-05CB-4A37-BB7B-58E4C3A0136D}" type="pres">
      <dgm:prSet presAssocID="{0F3AF695-DA87-4542-9A72-E5942631B624}" presName="lineNode" presStyleLbl="alignAccFollowNode1" presStyleIdx="6" presStyleCnt="24"/>
      <dgm:spPr/>
    </dgm:pt>
    <dgm:pt modelId="{A6EA2744-DE71-40EE-94E9-4C335D439179}" type="pres">
      <dgm:prSet presAssocID="{0F3AF695-DA87-4542-9A72-E5942631B624}" presName="lineArrowNode" presStyleLbl="alignAccFollowNode1" presStyleIdx="7" presStyleCnt="24"/>
      <dgm:spPr/>
    </dgm:pt>
    <dgm:pt modelId="{C91EAAFD-D2E8-4482-A3FF-CAF070938F77}" type="pres">
      <dgm:prSet presAssocID="{52052D64-1504-4C9F-933B-B73BCD22129C}" presName="sibTransNodeCircle" presStyleLbl="alignNode1" presStyleIdx="2" presStyleCnt="8">
        <dgm:presLayoutVars>
          <dgm:chMax val="0"/>
          <dgm:bulletEnabled/>
        </dgm:presLayoutVars>
      </dgm:prSet>
      <dgm:spPr/>
    </dgm:pt>
    <dgm:pt modelId="{2284709C-91D0-4035-9797-ABB48C551668}" type="pres">
      <dgm:prSet presAssocID="{52052D64-1504-4C9F-933B-B73BCD22129C}" presName="spacerBetweenCircleAndCallout" presStyleCnt="0">
        <dgm:presLayoutVars/>
      </dgm:prSet>
      <dgm:spPr/>
    </dgm:pt>
    <dgm:pt modelId="{3EB0A65C-9B41-430B-9A3E-C5673796D2D0}" type="pres">
      <dgm:prSet presAssocID="{0F3AF695-DA87-4542-9A72-E5942631B624}" presName="nodeText" presStyleLbl="alignAccFollowNode1" presStyleIdx="8" presStyleCnt="24">
        <dgm:presLayoutVars>
          <dgm:bulletEnabled val="1"/>
        </dgm:presLayoutVars>
      </dgm:prSet>
      <dgm:spPr/>
    </dgm:pt>
    <dgm:pt modelId="{1BF55378-6FB4-47E7-8736-D657263032BA}" type="pres">
      <dgm:prSet presAssocID="{52052D64-1504-4C9F-933B-B73BCD22129C}" presName="sibTransComposite" presStyleCnt="0"/>
      <dgm:spPr/>
    </dgm:pt>
    <dgm:pt modelId="{D7C8B93A-7900-42A0-AF46-9A52F8828BAC}" type="pres">
      <dgm:prSet presAssocID="{FC665353-EA50-4A14-A43A-8DF45125B543}" presName="compositeNode" presStyleCnt="0"/>
      <dgm:spPr/>
    </dgm:pt>
    <dgm:pt modelId="{C6EBDB66-452F-44FF-AEB1-40AA73617BE5}" type="pres">
      <dgm:prSet presAssocID="{FC665353-EA50-4A14-A43A-8DF45125B543}" presName="parTx" presStyleLbl="node1" presStyleIdx="0" presStyleCnt="0">
        <dgm:presLayoutVars>
          <dgm:chMax val="0"/>
          <dgm:chPref val="0"/>
          <dgm:bulletEnabled val="1"/>
        </dgm:presLayoutVars>
      </dgm:prSet>
      <dgm:spPr/>
    </dgm:pt>
    <dgm:pt modelId="{41C19AF2-52D0-45B6-B61C-11B13DB887D6}" type="pres">
      <dgm:prSet presAssocID="{FC665353-EA50-4A14-A43A-8DF45125B543}" presName="parSh" presStyleCnt="0"/>
      <dgm:spPr/>
    </dgm:pt>
    <dgm:pt modelId="{6BE4A3B7-12FB-4FCF-9E7B-66670553909D}" type="pres">
      <dgm:prSet presAssocID="{FC665353-EA50-4A14-A43A-8DF45125B543}" presName="lineNode" presStyleLbl="alignAccFollowNode1" presStyleIdx="9" presStyleCnt="24"/>
      <dgm:spPr/>
    </dgm:pt>
    <dgm:pt modelId="{1D5C7792-E69B-4609-A719-FFC3FFA74ACD}" type="pres">
      <dgm:prSet presAssocID="{FC665353-EA50-4A14-A43A-8DF45125B543}" presName="lineArrowNode" presStyleLbl="alignAccFollowNode1" presStyleIdx="10" presStyleCnt="24"/>
      <dgm:spPr/>
    </dgm:pt>
    <dgm:pt modelId="{4BD9273F-702A-40B9-9D68-9A91E0028ABF}" type="pres">
      <dgm:prSet presAssocID="{0EEB0CAF-323E-4433-B5FB-3ADB0B906762}" presName="sibTransNodeCircle" presStyleLbl="alignNode1" presStyleIdx="3" presStyleCnt="8">
        <dgm:presLayoutVars>
          <dgm:chMax val="0"/>
          <dgm:bulletEnabled/>
        </dgm:presLayoutVars>
      </dgm:prSet>
      <dgm:spPr/>
    </dgm:pt>
    <dgm:pt modelId="{3667A023-0EDE-471A-A7CB-0AA62E424719}" type="pres">
      <dgm:prSet presAssocID="{0EEB0CAF-323E-4433-B5FB-3ADB0B906762}" presName="spacerBetweenCircleAndCallout" presStyleCnt="0">
        <dgm:presLayoutVars/>
      </dgm:prSet>
      <dgm:spPr/>
    </dgm:pt>
    <dgm:pt modelId="{E2BFD1EA-9958-4E3C-AAF2-7B1320255E4C}" type="pres">
      <dgm:prSet presAssocID="{FC665353-EA50-4A14-A43A-8DF45125B543}" presName="nodeText" presStyleLbl="alignAccFollowNode1" presStyleIdx="11" presStyleCnt="24">
        <dgm:presLayoutVars>
          <dgm:bulletEnabled val="1"/>
        </dgm:presLayoutVars>
      </dgm:prSet>
      <dgm:spPr/>
    </dgm:pt>
    <dgm:pt modelId="{05A1C6A0-EB16-4420-9FFA-BFB9DA2EB61D}" type="pres">
      <dgm:prSet presAssocID="{0EEB0CAF-323E-4433-B5FB-3ADB0B906762}" presName="sibTransComposite" presStyleCnt="0"/>
      <dgm:spPr/>
    </dgm:pt>
    <dgm:pt modelId="{8C3685AC-B923-410F-B4BD-B801A73F2DDE}" type="pres">
      <dgm:prSet presAssocID="{3BC673E3-3471-4D50-9426-868C3BC837E9}" presName="compositeNode" presStyleCnt="0"/>
      <dgm:spPr/>
    </dgm:pt>
    <dgm:pt modelId="{618DDE72-BFD5-4A65-AD35-F303B2186035}" type="pres">
      <dgm:prSet presAssocID="{3BC673E3-3471-4D50-9426-868C3BC837E9}" presName="parTx" presStyleLbl="node1" presStyleIdx="0" presStyleCnt="0">
        <dgm:presLayoutVars>
          <dgm:chMax val="0"/>
          <dgm:chPref val="0"/>
          <dgm:bulletEnabled val="1"/>
        </dgm:presLayoutVars>
      </dgm:prSet>
      <dgm:spPr/>
    </dgm:pt>
    <dgm:pt modelId="{595A6BDA-8D5E-4B82-BDA6-B6E3184C3F28}" type="pres">
      <dgm:prSet presAssocID="{3BC673E3-3471-4D50-9426-868C3BC837E9}" presName="parSh" presStyleCnt="0"/>
      <dgm:spPr/>
    </dgm:pt>
    <dgm:pt modelId="{0F5192A8-8E9D-47E6-BED6-1F0C8969803D}" type="pres">
      <dgm:prSet presAssocID="{3BC673E3-3471-4D50-9426-868C3BC837E9}" presName="lineNode" presStyleLbl="alignAccFollowNode1" presStyleIdx="12" presStyleCnt="24"/>
      <dgm:spPr/>
    </dgm:pt>
    <dgm:pt modelId="{8C06698A-8217-42E1-9425-4F6DDCEC2CD6}" type="pres">
      <dgm:prSet presAssocID="{3BC673E3-3471-4D50-9426-868C3BC837E9}" presName="lineArrowNode" presStyleLbl="alignAccFollowNode1" presStyleIdx="13" presStyleCnt="24"/>
      <dgm:spPr/>
    </dgm:pt>
    <dgm:pt modelId="{325BE956-FB20-436B-B575-76ECFEA400C9}" type="pres">
      <dgm:prSet presAssocID="{1215258E-F174-4F52-8FE6-43BC236BD068}" presName="sibTransNodeCircle" presStyleLbl="alignNode1" presStyleIdx="4" presStyleCnt="8">
        <dgm:presLayoutVars>
          <dgm:chMax val="0"/>
          <dgm:bulletEnabled/>
        </dgm:presLayoutVars>
      </dgm:prSet>
      <dgm:spPr/>
    </dgm:pt>
    <dgm:pt modelId="{930B8568-36C3-4FF4-A71C-C2D41CBBCE8E}" type="pres">
      <dgm:prSet presAssocID="{1215258E-F174-4F52-8FE6-43BC236BD068}" presName="spacerBetweenCircleAndCallout" presStyleCnt="0">
        <dgm:presLayoutVars/>
      </dgm:prSet>
      <dgm:spPr/>
    </dgm:pt>
    <dgm:pt modelId="{E399C290-BB4E-4F67-B747-5A522DC1BD23}" type="pres">
      <dgm:prSet presAssocID="{3BC673E3-3471-4D50-9426-868C3BC837E9}" presName="nodeText" presStyleLbl="alignAccFollowNode1" presStyleIdx="14" presStyleCnt="24">
        <dgm:presLayoutVars>
          <dgm:bulletEnabled val="1"/>
        </dgm:presLayoutVars>
      </dgm:prSet>
      <dgm:spPr/>
    </dgm:pt>
    <dgm:pt modelId="{B3B9DF6F-752E-44F1-80F9-BE3D83633F60}" type="pres">
      <dgm:prSet presAssocID="{1215258E-F174-4F52-8FE6-43BC236BD068}" presName="sibTransComposite" presStyleCnt="0"/>
      <dgm:spPr/>
    </dgm:pt>
    <dgm:pt modelId="{8D80D078-9B58-42D7-AA97-24A433F45355}" type="pres">
      <dgm:prSet presAssocID="{E3A77842-2EDA-4D16-BAC0-826659AB392D}" presName="compositeNode" presStyleCnt="0"/>
      <dgm:spPr/>
    </dgm:pt>
    <dgm:pt modelId="{5A20961E-15C7-419F-B786-DE7C9104906B}" type="pres">
      <dgm:prSet presAssocID="{E3A77842-2EDA-4D16-BAC0-826659AB392D}" presName="parTx" presStyleLbl="node1" presStyleIdx="0" presStyleCnt="0">
        <dgm:presLayoutVars>
          <dgm:chMax val="0"/>
          <dgm:chPref val="0"/>
          <dgm:bulletEnabled val="1"/>
        </dgm:presLayoutVars>
      </dgm:prSet>
      <dgm:spPr/>
    </dgm:pt>
    <dgm:pt modelId="{8BCF9F6D-838D-4E94-9CC1-441F94409B47}" type="pres">
      <dgm:prSet presAssocID="{E3A77842-2EDA-4D16-BAC0-826659AB392D}" presName="parSh" presStyleCnt="0"/>
      <dgm:spPr/>
    </dgm:pt>
    <dgm:pt modelId="{248DBCE5-A490-4797-8F64-95C211CDB9D4}" type="pres">
      <dgm:prSet presAssocID="{E3A77842-2EDA-4D16-BAC0-826659AB392D}" presName="lineNode" presStyleLbl="alignAccFollowNode1" presStyleIdx="15" presStyleCnt="24"/>
      <dgm:spPr/>
    </dgm:pt>
    <dgm:pt modelId="{4BA64CF7-5205-4EB4-80C5-499ED36B4D98}" type="pres">
      <dgm:prSet presAssocID="{E3A77842-2EDA-4D16-BAC0-826659AB392D}" presName="lineArrowNode" presStyleLbl="alignAccFollowNode1" presStyleIdx="16" presStyleCnt="24"/>
      <dgm:spPr/>
    </dgm:pt>
    <dgm:pt modelId="{21A94D85-2BF8-4DC6-8A4F-52D92332CFC5}" type="pres">
      <dgm:prSet presAssocID="{DE00599E-759E-46C3-AB2C-95114B2FC90C}" presName="sibTransNodeCircle" presStyleLbl="alignNode1" presStyleIdx="5" presStyleCnt="8">
        <dgm:presLayoutVars>
          <dgm:chMax val="0"/>
          <dgm:bulletEnabled/>
        </dgm:presLayoutVars>
      </dgm:prSet>
      <dgm:spPr/>
    </dgm:pt>
    <dgm:pt modelId="{59B37763-90A0-455C-87FB-4A45586224FB}" type="pres">
      <dgm:prSet presAssocID="{DE00599E-759E-46C3-AB2C-95114B2FC90C}" presName="spacerBetweenCircleAndCallout" presStyleCnt="0">
        <dgm:presLayoutVars/>
      </dgm:prSet>
      <dgm:spPr/>
    </dgm:pt>
    <dgm:pt modelId="{2AF1029E-2FFF-486E-94A4-96C286AC1D88}" type="pres">
      <dgm:prSet presAssocID="{E3A77842-2EDA-4D16-BAC0-826659AB392D}" presName="nodeText" presStyleLbl="alignAccFollowNode1" presStyleIdx="17" presStyleCnt="24">
        <dgm:presLayoutVars>
          <dgm:bulletEnabled val="1"/>
        </dgm:presLayoutVars>
      </dgm:prSet>
      <dgm:spPr/>
    </dgm:pt>
    <dgm:pt modelId="{615CAE13-D015-46F3-ADEC-E4CC00AD5505}" type="pres">
      <dgm:prSet presAssocID="{DE00599E-759E-46C3-AB2C-95114B2FC90C}" presName="sibTransComposite" presStyleCnt="0"/>
      <dgm:spPr/>
    </dgm:pt>
    <dgm:pt modelId="{34C225ED-0C5D-42B5-8C5A-947FED0DF907}" type="pres">
      <dgm:prSet presAssocID="{28BC05B7-1E18-4775-B31F-CFDC721575E0}" presName="compositeNode" presStyleCnt="0"/>
      <dgm:spPr/>
    </dgm:pt>
    <dgm:pt modelId="{537793BC-0D46-4878-A5C8-EC201AC593C1}" type="pres">
      <dgm:prSet presAssocID="{28BC05B7-1E18-4775-B31F-CFDC721575E0}" presName="parTx" presStyleLbl="node1" presStyleIdx="0" presStyleCnt="0">
        <dgm:presLayoutVars>
          <dgm:chMax val="0"/>
          <dgm:chPref val="0"/>
          <dgm:bulletEnabled val="1"/>
        </dgm:presLayoutVars>
      </dgm:prSet>
      <dgm:spPr/>
    </dgm:pt>
    <dgm:pt modelId="{579B5443-1293-441F-AD4C-EB6659C67A41}" type="pres">
      <dgm:prSet presAssocID="{28BC05B7-1E18-4775-B31F-CFDC721575E0}" presName="parSh" presStyleCnt="0"/>
      <dgm:spPr/>
    </dgm:pt>
    <dgm:pt modelId="{179DE3C4-54B4-4B4F-9D63-07DEDEF500BE}" type="pres">
      <dgm:prSet presAssocID="{28BC05B7-1E18-4775-B31F-CFDC721575E0}" presName="lineNode" presStyleLbl="alignAccFollowNode1" presStyleIdx="18" presStyleCnt="24"/>
      <dgm:spPr/>
    </dgm:pt>
    <dgm:pt modelId="{9E068587-7F18-44FF-BC37-970431D6DF06}" type="pres">
      <dgm:prSet presAssocID="{28BC05B7-1E18-4775-B31F-CFDC721575E0}" presName="lineArrowNode" presStyleLbl="alignAccFollowNode1" presStyleIdx="19" presStyleCnt="24"/>
      <dgm:spPr/>
    </dgm:pt>
    <dgm:pt modelId="{EAD9F4C7-B0E2-4FC6-9D97-90C4226DF67B}" type="pres">
      <dgm:prSet presAssocID="{5FEB52F8-96E2-4CD6-B44D-195C8872CD6F}" presName="sibTransNodeCircle" presStyleLbl="alignNode1" presStyleIdx="6" presStyleCnt="8">
        <dgm:presLayoutVars>
          <dgm:chMax val="0"/>
          <dgm:bulletEnabled/>
        </dgm:presLayoutVars>
      </dgm:prSet>
      <dgm:spPr/>
    </dgm:pt>
    <dgm:pt modelId="{71839B45-CBA3-4990-BC95-ACEE18599FEE}" type="pres">
      <dgm:prSet presAssocID="{5FEB52F8-96E2-4CD6-B44D-195C8872CD6F}" presName="spacerBetweenCircleAndCallout" presStyleCnt="0">
        <dgm:presLayoutVars/>
      </dgm:prSet>
      <dgm:spPr/>
    </dgm:pt>
    <dgm:pt modelId="{14C913F0-D8C4-476C-A732-4E26DB4C8D85}" type="pres">
      <dgm:prSet presAssocID="{28BC05B7-1E18-4775-B31F-CFDC721575E0}" presName="nodeText" presStyleLbl="alignAccFollowNode1" presStyleIdx="20" presStyleCnt="24">
        <dgm:presLayoutVars>
          <dgm:bulletEnabled val="1"/>
        </dgm:presLayoutVars>
      </dgm:prSet>
      <dgm:spPr/>
    </dgm:pt>
    <dgm:pt modelId="{0951297D-5676-4BDC-A992-6186876D3C27}" type="pres">
      <dgm:prSet presAssocID="{5FEB52F8-96E2-4CD6-B44D-195C8872CD6F}" presName="sibTransComposite" presStyleCnt="0"/>
      <dgm:spPr/>
    </dgm:pt>
    <dgm:pt modelId="{903B28A6-A456-437E-B661-BCDC88D33F69}" type="pres">
      <dgm:prSet presAssocID="{CB9E552E-11EF-49AF-9005-DAB8DC7E3BC2}" presName="compositeNode" presStyleCnt="0"/>
      <dgm:spPr/>
    </dgm:pt>
    <dgm:pt modelId="{A6BCE0A2-B472-4AB4-BE46-2AA2E43E7D92}" type="pres">
      <dgm:prSet presAssocID="{CB9E552E-11EF-49AF-9005-DAB8DC7E3BC2}" presName="parTx" presStyleLbl="node1" presStyleIdx="0" presStyleCnt="0">
        <dgm:presLayoutVars>
          <dgm:chMax val="0"/>
          <dgm:chPref val="0"/>
          <dgm:bulletEnabled val="1"/>
        </dgm:presLayoutVars>
      </dgm:prSet>
      <dgm:spPr/>
    </dgm:pt>
    <dgm:pt modelId="{14B59212-8B79-458D-A4E9-736038A30919}" type="pres">
      <dgm:prSet presAssocID="{CB9E552E-11EF-49AF-9005-DAB8DC7E3BC2}" presName="parSh" presStyleCnt="0"/>
      <dgm:spPr/>
    </dgm:pt>
    <dgm:pt modelId="{7B710C6C-163A-4A25-9D0A-C7BDA111C199}" type="pres">
      <dgm:prSet presAssocID="{CB9E552E-11EF-49AF-9005-DAB8DC7E3BC2}" presName="lineNode" presStyleLbl="alignAccFollowNode1" presStyleIdx="21" presStyleCnt="24"/>
      <dgm:spPr/>
    </dgm:pt>
    <dgm:pt modelId="{770F8CEB-CBC4-4D8B-807E-82C940FD8853}" type="pres">
      <dgm:prSet presAssocID="{CB9E552E-11EF-49AF-9005-DAB8DC7E3BC2}" presName="lineArrowNode" presStyleLbl="alignAccFollowNode1" presStyleIdx="22" presStyleCnt="24"/>
      <dgm:spPr/>
    </dgm:pt>
    <dgm:pt modelId="{A2F51513-5111-437C-9690-81F90B653B2B}" type="pres">
      <dgm:prSet presAssocID="{C64ED26C-997F-4703-AC9D-007433DB0B1C}" presName="sibTransNodeCircle" presStyleLbl="alignNode1" presStyleIdx="7" presStyleCnt="8">
        <dgm:presLayoutVars>
          <dgm:chMax val="0"/>
          <dgm:bulletEnabled/>
        </dgm:presLayoutVars>
      </dgm:prSet>
      <dgm:spPr/>
    </dgm:pt>
    <dgm:pt modelId="{984B2CDD-8EAA-45A5-92EE-1156B657E557}" type="pres">
      <dgm:prSet presAssocID="{C64ED26C-997F-4703-AC9D-007433DB0B1C}" presName="spacerBetweenCircleAndCallout" presStyleCnt="0">
        <dgm:presLayoutVars/>
      </dgm:prSet>
      <dgm:spPr/>
    </dgm:pt>
    <dgm:pt modelId="{FD9857A9-BEC0-4CE2-86DE-DF01217F95D8}" type="pres">
      <dgm:prSet presAssocID="{CB9E552E-11EF-49AF-9005-DAB8DC7E3BC2}" presName="nodeText" presStyleLbl="alignAccFollowNode1" presStyleIdx="23" presStyleCnt="24">
        <dgm:presLayoutVars>
          <dgm:bulletEnabled val="1"/>
        </dgm:presLayoutVars>
      </dgm:prSet>
      <dgm:spPr/>
    </dgm:pt>
  </dgm:ptLst>
  <dgm:cxnLst>
    <dgm:cxn modelId="{20202C03-6E37-4655-A5CE-24819816789E}" type="presOf" srcId="{72A5E2CF-DD1E-42F4-BB20-B64EC973371B}" destId="{FB47B3B5-5F35-4D33-A342-DE99273D6041}" srcOrd="0" destOrd="0" presId="urn:microsoft.com/office/officeart/2016/7/layout/LinearArrowProcessNumbered"/>
    <dgm:cxn modelId="{7E089D10-FE15-43C9-A03B-EBCA72D44FCE}" srcId="{3DD1A2FB-5525-4CD3-A6A3-29AC8DFD267E}" destId="{72A5E2CF-DD1E-42F4-BB20-B64EC973371B}" srcOrd="1" destOrd="0" parTransId="{D8D3A865-DBA0-4D9D-8A86-A4F8B17F8C72}" sibTransId="{FE5409DC-D901-422B-9476-DA84190DF5DA}"/>
    <dgm:cxn modelId="{08BC5434-1276-4D74-AD42-188572C76878}" srcId="{3DD1A2FB-5525-4CD3-A6A3-29AC8DFD267E}" destId="{0F3AF695-DA87-4542-9A72-E5942631B624}" srcOrd="2" destOrd="0" parTransId="{3577DE7F-0BD6-423F-8DF0-24DB178F5193}" sibTransId="{52052D64-1504-4C9F-933B-B73BCD22129C}"/>
    <dgm:cxn modelId="{411DEB37-B802-422C-BC80-52650896F761}" type="presOf" srcId="{FE5409DC-D901-422B-9476-DA84190DF5DA}" destId="{7F6BD1C6-D72E-419E-BAAD-9EDA49DB48E0}" srcOrd="0" destOrd="0" presId="urn:microsoft.com/office/officeart/2016/7/layout/LinearArrowProcessNumbered"/>
    <dgm:cxn modelId="{6ED99F3C-D199-4CE0-B3C4-1C5F432B8BF5}" type="presOf" srcId="{C64ED26C-997F-4703-AC9D-007433DB0B1C}" destId="{A2F51513-5111-437C-9690-81F90B653B2B}" srcOrd="0" destOrd="0" presId="urn:microsoft.com/office/officeart/2016/7/layout/LinearArrowProcessNumbered"/>
    <dgm:cxn modelId="{41BCB141-8BD9-43BE-A8C6-C9B77565A9F3}" type="presOf" srcId="{3BC673E3-3471-4D50-9426-868C3BC837E9}" destId="{E399C290-BB4E-4F67-B747-5A522DC1BD23}" srcOrd="0" destOrd="0" presId="urn:microsoft.com/office/officeart/2016/7/layout/LinearArrowProcessNumbered"/>
    <dgm:cxn modelId="{A29F1146-50CD-48E1-A2EC-D28225FBAA78}" srcId="{3DD1A2FB-5525-4CD3-A6A3-29AC8DFD267E}" destId="{28BC05B7-1E18-4775-B31F-CFDC721575E0}" srcOrd="6" destOrd="0" parTransId="{BFFE6B4A-3EAB-4337-BD6C-ABCFD9FB5F0C}" sibTransId="{5FEB52F8-96E2-4CD6-B44D-195C8872CD6F}"/>
    <dgm:cxn modelId="{51B4B247-BD4E-4CA8-A658-7BD59F82C3F3}" type="presOf" srcId="{3DD1A2FB-5525-4CD3-A6A3-29AC8DFD267E}" destId="{3E76A91E-EC27-4972-B63D-ABCA0724799B}" srcOrd="0" destOrd="0" presId="urn:microsoft.com/office/officeart/2016/7/layout/LinearArrowProcessNumbered"/>
    <dgm:cxn modelId="{4E34764E-5DC6-4A0B-B6F2-C1F724329B2D}" type="presOf" srcId="{71DFE93E-385D-4F02-8F9C-5C59AB1B3FDE}" destId="{F884F5B9-2ACB-47B5-AE7C-2573C797C6A2}" srcOrd="0" destOrd="0" presId="urn:microsoft.com/office/officeart/2016/7/layout/LinearArrowProcessNumbered"/>
    <dgm:cxn modelId="{97C1E24F-A06E-4E0C-A52C-6B8C0A65211A}" type="presOf" srcId="{52052D64-1504-4C9F-933B-B73BCD22129C}" destId="{C91EAAFD-D2E8-4482-A3FF-CAF070938F77}" srcOrd="0" destOrd="0" presId="urn:microsoft.com/office/officeart/2016/7/layout/LinearArrowProcessNumbered"/>
    <dgm:cxn modelId="{74E60073-724F-4F71-9D2B-291660FD138D}" type="presOf" srcId="{1215258E-F174-4F52-8FE6-43BC236BD068}" destId="{325BE956-FB20-436B-B575-76ECFEA400C9}" srcOrd="0" destOrd="0" presId="urn:microsoft.com/office/officeart/2016/7/layout/LinearArrowProcessNumbered"/>
    <dgm:cxn modelId="{E4E92F98-0BAC-49BC-9E4A-754222886A7F}" srcId="{3DD1A2FB-5525-4CD3-A6A3-29AC8DFD267E}" destId="{3BC673E3-3471-4D50-9426-868C3BC837E9}" srcOrd="4" destOrd="0" parTransId="{910C2FC3-3C66-4D51-B4F8-2E53702BA25C}" sibTransId="{1215258E-F174-4F52-8FE6-43BC236BD068}"/>
    <dgm:cxn modelId="{E86802A1-8BB8-45EA-BC1D-2007EAB4AAB5}" srcId="{3DD1A2FB-5525-4CD3-A6A3-29AC8DFD267E}" destId="{E3A77842-2EDA-4D16-BAC0-826659AB392D}" srcOrd="5" destOrd="0" parTransId="{B137B33C-2AD0-4848-9260-B15E4FE98803}" sibTransId="{DE00599E-759E-46C3-AB2C-95114B2FC90C}"/>
    <dgm:cxn modelId="{3CC9E6A8-3362-4A6F-9FFD-A37EF1500073}" type="presOf" srcId="{28BC05B7-1E18-4775-B31F-CFDC721575E0}" destId="{14C913F0-D8C4-476C-A732-4E26DB4C8D85}" srcOrd="0" destOrd="0" presId="urn:microsoft.com/office/officeart/2016/7/layout/LinearArrowProcessNumbered"/>
    <dgm:cxn modelId="{BBB950B4-E616-499D-B660-ADC036530A8C}" type="presOf" srcId="{CB9E552E-11EF-49AF-9005-DAB8DC7E3BC2}" destId="{FD9857A9-BEC0-4CE2-86DE-DF01217F95D8}" srcOrd="0" destOrd="0" presId="urn:microsoft.com/office/officeart/2016/7/layout/LinearArrowProcessNumbered"/>
    <dgm:cxn modelId="{AAA439B5-473B-45D6-BEFC-B1F77B5C95FC}" srcId="{3DD1A2FB-5525-4CD3-A6A3-29AC8DFD267E}" destId="{FC665353-EA50-4A14-A43A-8DF45125B543}" srcOrd="3" destOrd="0" parTransId="{E7540FD7-AD35-46E0-B30E-2C437BA71D6C}" sibTransId="{0EEB0CAF-323E-4433-B5FB-3ADB0B906762}"/>
    <dgm:cxn modelId="{E5A823BF-D6AF-482C-9AB3-DFB9CAFFEA3E}" srcId="{3DD1A2FB-5525-4CD3-A6A3-29AC8DFD267E}" destId="{38E014A2-CBD4-482D-8801-AD06CE81F9DF}" srcOrd="0" destOrd="0" parTransId="{DD8E9F8F-9F5B-488C-A90A-A9309C32AC42}" sibTransId="{71DFE93E-385D-4F02-8F9C-5C59AB1B3FDE}"/>
    <dgm:cxn modelId="{145D7FCF-C598-4637-B70E-FA7AF2E721F4}" type="presOf" srcId="{38E014A2-CBD4-482D-8801-AD06CE81F9DF}" destId="{F78C452E-7684-45DF-9B77-887FD49D64EC}" srcOrd="0" destOrd="0" presId="urn:microsoft.com/office/officeart/2016/7/layout/LinearArrowProcessNumbered"/>
    <dgm:cxn modelId="{EE2984CF-44FE-4999-87D3-E1E3E7A7C7BC}" type="presOf" srcId="{0F3AF695-DA87-4542-9A72-E5942631B624}" destId="{3EB0A65C-9B41-430B-9A3E-C5673796D2D0}" srcOrd="0" destOrd="0" presId="urn:microsoft.com/office/officeart/2016/7/layout/LinearArrowProcessNumbered"/>
    <dgm:cxn modelId="{1C6BCBD6-6321-4720-8013-2BEE4FABF204}" type="presOf" srcId="{E3A77842-2EDA-4D16-BAC0-826659AB392D}" destId="{2AF1029E-2FFF-486E-94A4-96C286AC1D88}" srcOrd="0" destOrd="0" presId="urn:microsoft.com/office/officeart/2016/7/layout/LinearArrowProcessNumbered"/>
    <dgm:cxn modelId="{3D8EA8E2-61F2-4618-8ABB-446421682E3B}" type="presOf" srcId="{FC665353-EA50-4A14-A43A-8DF45125B543}" destId="{E2BFD1EA-9958-4E3C-AAF2-7B1320255E4C}" srcOrd="0" destOrd="0" presId="urn:microsoft.com/office/officeart/2016/7/layout/LinearArrowProcessNumbered"/>
    <dgm:cxn modelId="{7B1DC7F4-DCDD-4681-BC25-6246ED0F8A33}" srcId="{3DD1A2FB-5525-4CD3-A6A3-29AC8DFD267E}" destId="{CB9E552E-11EF-49AF-9005-DAB8DC7E3BC2}" srcOrd="7" destOrd="0" parTransId="{4EE61CC4-02C2-412B-B12D-2FC1144C66CD}" sibTransId="{C64ED26C-997F-4703-AC9D-007433DB0B1C}"/>
    <dgm:cxn modelId="{DEF33AF9-F236-4826-B67D-E36B03407DB2}" type="presOf" srcId="{5FEB52F8-96E2-4CD6-B44D-195C8872CD6F}" destId="{EAD9F4C7-B0E2-4FC6-9D97-90C4226DF67B}" srcOrd="0" destOrd="0" presId="urn:microsoft.com/office/officeart/2016/7/layout/LinearArrowProcessNumbered"/>
    <dgm:cxn modelId="{B7330FFC-2DC9-4B24-934F-8D85207B4164}" type="presOf" srcId="{DE00599E-759E-46C3-AB2C-95114B2FC90C}" destId="{21A94D85-2BF8-4DC6-8A4F-52D92332CFC5}" srcOrd="0" destOrd="0" presId="urn:microsoft.com/office/officeart/2016/7/layout/LinearArrowProcessNumbered"/>
    <dgm:cxn modelId="{4EEDCCFF-A82D-46A7-BA26-DEBCDA289A6C}" type="presOf" srcId="{0EEB0CAF-323E-4433-B5FB-3ADB0B906762}" destId="{4BD9273F-702A-40B9-9D68-9A91E0028ABF}" srcOrd="0" destOrd="0" presId="urn:microsoft.com/office/officeart/2016/7/layout/LinearArrowProcessNumbered"/>
    <dgm:cxn modelId="{5E682408-55C3-4BE7-8692-AF6632431BFF}" type="presParOf" srcId="{3E76A91E-EC27-4972-B63D-ABCA0724799B}" destId="{8DD6D70B-FCBD-41CB-994B-A5585C1C6A87}" srcOrd="0" destOrd="0" presId="urn:microsoft.com/office/officeart/2016/7/layout/LinearArrowProcessNumbered"/>
    <dgm:cxn modelId="{723659CC-2A27-40AE-83DC-21C6AEDAACE8}" type="presParOf" srcId="{8DD6D70B-FCBD-41CB-994B-A5585C1C6A87}" destId="{D2F02BA5-C850-40E9-AB5E-BD75CBEFA536}" srcOrd="0" destOrd="0" presId="urn:microsoft.com/office/officeart/2016/7/layout/LinearArrowProcessNumbered"/>
    <dgm:cxn modelId="{7C6E3B08-F7B8-48D4-A35A-DF3F879D1940}" type="presParOf" srcId="{8DD6D70B-FCBD-41CB-994B-A5585C1C6A87}" destId="{9C1FFD82-C4BF-4B0C-9F96-243B93402A64}" srcOrd="1" destOrd="0" presId="urn:microsoft.com/office/officeart/2016/7/layout/LinearArrowProcessNumbered"/>
    <dgm:cxn modelId="{59A2F500-235C-4A37-9EEF-893212E733FE}" type="presParOf" srcId="{9C1FFD82-C4BF-4B0C-9F96-243B93402A64}" destId="{CF32EC6C-2D76-4522-BF6B-4DDF61EEA40C}" srcOrd="0" destOrd="0" presId="urn:microsoft.com/office/officeart/2016/7/layout/LinearArrowProcessNumbered"/>
    <dgm:cxn modelId="{513E315C-4C41-46B1-A6A0-82EF58B1B245}" type="presParOf" srcId="{9C1FFD82-C4BF-4B0C-9F96-243B93402A64}" destId="{DC3F1246-FF64-47E9-A63F-08EFE631996A}" srcOrd="1" destOrd="0" presId="urn:microsoft.com/office/officeart/2016/7/layout/LinearArrowProcessNumbered"/>
    <dgm:cxn modelId="{F102E8A3-AF4F-4249-B4F2-F740BB84B9BF}" type="presParOf" srcId="{9C1FFD82-C4BF-4B0C-9F96-243B93402A64}" destId="{F884F5B9-2ACB-47B5-AE7C-2573C797C6A2}" srcOrd="2" destOrd="0" presId="urn:microsoft.com/office/officeart/2016/7/layout/LinearArrowProcessNumbered"/>
    <dgm:cxn modelId="{5BDB8BF2-CCA8-4AAD-B6EF-27C34E071CF4}" type="presParOf" srcId="{9C1FFD82-C4BF-4B0C-9F96-243B93402A64}" destId="{3F2F0F08-B30B-4C78-8FA2-8FD9FEE7A3AF}" srcOrd="3" destOrd="0" presId="urn:microsoft.com/office/officeart/2016/7/layout/LinearArrowProcessNumbered"/>
    <dgm:cxn modelId="{901A37D3-B5FE-46CE-AC4E-A70626624358}" type="presParOf" srcId="{8DD6D70B-FCBD-41CB-994B-A5585C1C6A87}" destId="{F78C452E-7684-45DF-9B77-887FD49D64EC}" srcOrd="2" destOrd="0" presId="urn:microsoft.com/office/officeart/2016/7/layout/LinearArrowProcessNumbered"/>
    <dgm:cxn modelId="{4BEE3B32-F8F3-4D11-9A47-15372255D2E8}" type="presParOf" srcId="{3E76A91E-EC27-4972-B63D-ABCA0724799B}" destId="{463C2279-D297-43EB-BA57-49828DF890A0}" srcOrd="1" destOrd="0" presId="urn:microsoft.com/office/officeart/2016/7/layout/LinearArrowProcessNumbered"/>
    <dgm:cxn modelId="{E3A0A265-DA1C-4346-980F-B73017D25171}" type="presParOf" srcId="{3E76A91E-EC27-4972-B63D-ABCA0724799B}" destId="{4FA6ED98-9A2E-4596-8BC3-DEFAF426D769}" srcOrd="2" destOrd="0" presId="urn:microsoft.com/office/officeart/2016/7/layout/LinearArrowProcessNumbered"/>
    <dgm:cxn modelId="{7A290C7E-0312-4BDE-884D-25D6D2DCCEFB}" type="presParOf" srcId="{4FA6ED98-9A2E-4596-8BC3-DEFAF426D769}" destId="{115C4264-D1F0-4A69-9051-C226A40C264B}" srcOrd="0" destOrd="0" presId="urn:microsoft.com/office/officeart/2016/7/layout/LinearArrowProcessNumbered"/>
    <dgm:cxn modelId="{FCD7501E-2BCA-46F4-83DF-6C93A2A770DF}" type="presParOf" srcId="{4FA6ED98-9A2E-4596-8BC3-DEFAF426D769}" destId="{AE91A40B-EAE8-4048-ADBC-4104FA2F8FA5}" srcOrd="1" destOrd="0" presId="urn:microsoft.com/office/officeart/2016/7/layout/LinearArrowProcessNumbered"/>
    <dgm:cxn modelId="{B48D54D6-70B4-4D0C-8313-62F083645D74}" type="presParOf" srcId="{AE91A40B-EAE8-4048-ADBC-4104FA2F8FA5}" destId="{691572DB-D90C-45C6-85B4-B6E7E7CE5E81}" srcOrd="0" destOrd="0" presId="urn:microsoft.com/office/officeart/2016/7/layout/LinearArrowProcessNumbered"/>
    <dgm:cxn modelId="{1B6F1217-7BB8-4A8E-9404-183301FF7EBF}" type="presParOf" srcId="{AE91A40B-EAE8-4048-ADBC-4104FA2F8FA5}" destId="{C832BB36-DFB0-4616-A58D-393163E30333}" srcOrd="1" destOrd="0" presId="urn:microsoft.com/office/officeart/2016/7/layout/LinearArrowProcessNumbered"/>
    <dgm:cxn modelId="{E2A26197-09AF-4F4B-B908-489CC70CF794}" type="presParOf" srcId="{AE91A40B-EAE8-4048-ADBC-4104FA2F8FA5}" destId="{7F6BD1C6-D72E-419E-BAAD-9EDA49DB48E0}" srcOrd="2" destOrd="0" presId="urn:microsoft.com/office/officeart/2016/7/layout/LinearArrowProcessNumbered"/>
    <dgm:cxn modelId="{04C3CBD2-6D9B-4064-8365-1DB80C4BF764}" type="presParOf" srcId="{AE91A40B-EAE8-4048-ADBC-4104FA2F8FA5}" destId="{FFE113C9-C8B1-42C0-8EE7-50E33B0A4DBB}" srcOrd="3" destOrd="0" presId="urn:microsoft.com/office/officeart/2016/7/layout/LinearArrowProcessNumbered"/>
    <dgm:cxn modelId="{62F3C637-A9D8-4A62-A0E7-DD0973AD9A5E}" type="presParOf" srcId="{4FA6ED98-9A2E-4596-8BC3-DEFAF426D769}" destId="{FB47B3B5-5F35-4D33-A342-DE99273D6041}" srcOrd="2" destOrd="0" presId="urn:microsoft.com/office/officeart/2016/7/layout/LinearArrowProcessNumbered"/>
    <dgm:cxn modelId="{6B7DDE18-2052-4310-97FC-88FC83356C7E}" type="presParOf" srcId="{3E76A91E-EC27-4972-B63D-ABCA0724799B}" destId="{32EFE943-AAAB-4297-8078-DE79B20656CF}" srcOrd="3" destOrd="0" presId="urn:microsoft.com/office/officeart/2016/7/layout/LinearArrowProcessNumbered"/>
    <dgm:cxn modelId="{426E9E10-84DA-40DC-AFC2-AE6CBB86E65B}" type="presParOf" srcId="{3E76A91E-EC27-4972-B63D-ABCA0724799B}" destId="{5749DF81-9853-4ED3-916B-EC8720B1EB80}" srcOrd="4" destOrd="0" presId="urn:microsoft.com/office/officeart/2016/7/layout/LinearArrowProcessNumbered"/>
    <dgm:cxn modelId="{C4FA4E89-C48C-429B-8E6E-80E99FD46C04}" type="presParOf" srcId="{5749DF81-9853-4ED3-916B-EC8720B1EB80}" destId="{933BE25E-D513-4B42-A9B3-E67115167CD9}" srcOrd="0" destOrd="0" presId="urn:microsoft.com/office/officeart/2016/7/layout/LinearArrowProcessNumbered"/>
    <dgm:cxn modelId="{146D7C72-4A01-45D1-A254-1DD8787F4595}" type="presParOf" srcId="{5749DF81-9853-4ED3-916B-EC8720B1EB80}" destId="{8855F4DB-26C8-47F6-9064-E7389BB8604F}" srcOrd="1" destOrd="0" presId="urn:microsoft.com/office/officeart/2016/7/layout/LinearArrowProcessNumbered"/>
    <dgm:cxn modelId="{87F72BC3-CA1B-4C61-A775-B4139F778157}" type="presParOf" srcId="{8855F4DB-26C8-47F6-9064-E7389BB8604F}" destId="{0C95AF02-05CB-4A37-BB7B-58E4C3A0136D}" srcOrd="0" destOrd="0" presId="urn:microsoft.com/office/officeart/2016/7/layout/LinearArrowProcessNumbered"/>
    <dgm:cxn modelId="{E7BF06D8-541C-4B5B-A919-3BA86F44FA74}" type="presParOf" srcId="{8855F4DB-26C8-47F6-9064-E7389BB8604F}" destId="{A6EA2744-DE71-40EE-94E9-4C335D439179}" srcOrd="1" destOrd="0" presId="urn:microsoft.com/office/officeart/2016/7/layout/LinearArrowProcessNumbered"/>
    <dgm:cxn modelId="{8D4258CB-75D4-49BD-BBEE-5FAA8BDC933E}" type="presParOf" srcId="{8855F4DB-26C8-47F6-9064-E7389BB8604F}" destId="{C91EAAFD-D2E8-4482-A3FF-CAF070938F77}" srcOrd="2" destOrd="0" presId="urn:microsoft.com/office/officeart/2016/7/layout/LinearArrowProcessNumbered"/>
    <dgm:cxn modelId="{689EF272-B08A-4DFB-97A9-4FCD752D7689}" type="presParOf" srcId="{8855F4DB-26C8-47F6-9064-E7389BB8604F}" destId="{2284709C-91D0-4035-9797-ABB48C551668}" srcOrd="3" destOrd="0" presId="urn:microsoft.com/office/officeart/2016/7/layout/LinearArrowProcessNumbered"/>
    <dgm:cxn modelId="{B76E786A-5DB2-4638-9307-3D007E2D0E75}" type="presParOf" srcId="{5749DF81-9853-4ED3-916B-EC8720B1EB80}" destId="{3EB0A65C-9B41-430B-9A3E-C5673796D2D0}" srcOrd="2" destOrd="0" presId="urn:microsoft.com/office/officeart/2016/7/layout/LinearArrowProcessNumbered"/>
    <dgm:cxn modelId="{290927AB-1B71-44B6-8B94-84E82406FE19}" type="presParOf" srcId="{3E76A91E-EC27-4972-B63D-ABCA0724799B}" destId="{1BF55378-6FB4-47E7-8736-D657263032BA}" srcOrd="5" destOrd="0" presId="urn:microsoft.com/office/officeart/2016/7/layout/LinearArrowProcessNumbered"/>
    <dgm:cxn modelId="{173792C6-898F-4C79-87E1-BD5BFA36B7DB}" type="presParOf" srcId="{3E76A91E-EC27-4972-B63D-ABCA0724799B}" destId="{D7C8B93A-7900-42A0-AF46-9A52F8828BAC}" srcOrd="6" destOrd="0" presId="urn:microsoft.com/office/officeart/2016/7/layout/LinearArrowProcessNumbered"/>
    <dgm:cxn modelId="{A43D8226-42DC-4A1B-B57C-3FA1D8E06213}" type="presParOf" srcId="{D7C8B93A-7900-42A0-AF46-9A52F8828BAC}" destId="{C6EBDB66-452F-44FF-AEB1-40AA73617BE5}" srcOrd="0" destOrd="0" presId="urn:microsoft.com/office/officeart/2016/7/layout/LinearArrowProcessNumbered"/>
    <dgm:cxn modelId="{971B4BD0-A935-496A-BF67-88C308B25F9B}" type="presParOf" srcId="{D7C8B93A-7900-42A0-AF46-9A52F8828BAC}" destId="{41C19AF2-52D0-45B6-B61C-11B13DB887D6}" srcOrd="1" destOrd="0" presId="urn:microsoft.com/office/officeart/2016/7/layout/LinearArrowProcessNumbered"/>
    <dgm:cxn modelId="{DD909894-D073-40C6-96BA-3F9D56203833}" type="presParOf" srcId="{41C19AF2-52D0-45B6-B61C-11B13DB887D6}" destId="{6BE4A3B7-12FB-4FCF-9E7B-66670553909D}" srcOrd="0" destOrd="0" presId="urn:microsoft.com/office/officeart/2016/7/layout/LinearArrowProcessNumbered"/>
    <dgm:cxn modelId="{202AA72D-D28E-4D82-BBBB-2CCABE992978}" type="presParOf" srcId="{41C19AF2-52D0-45B6-B61C-11B13DB887D6}" destId="{1D5C7792-E69B-4609-A719-FFC3FFA74ACD}" srcOrd="1" destOrd="0" presId="urn:microsoft.com/office/officeart/2016/7/layout/LinearArrowProcessNumbered"/>
    <dgm:cxn modelId="{F04A89E6-8D7F-4EE7-8FE7-5A0E1D8FABAD}" type="presParOf" srcId="{41C19AF2-52D0-45B6-B61C-11B13DB887D6}" destId="{4BD9273F-702A-40B9-9D68-9A91E0028ABF}" srcOrd="2" destOrd="0" presId="urn:microsoft.com/office/officeart/2016/7/layout/LinearArrowProcessNumbered"/>
    <dgm:cxn modelId="{4FB32729-7A6B-4AA1-9F52-C525A2081852}" type="presParOf" srcId="{41C19AF2-52D0-45B6-B61C-11B13DB887D6}" destId="{3667A023-0EDE-471A-A7CB-0AA62E424719}" srcOrd="3" destOrd="0" presId="urn:microsoft.com/office/officeart/2016/7/layout/LinearArrowProcessNumbered"/>
    <dgm:cxn modelId="{50B074FF-760B-4A9D-BFB2-AFE5490BCBFD}" type="presParOf" srcId="{D7C8B93A-7900-42A0-AF46-9A52F8828BAC}" destId="{E2BFD1EA-9958-4E3C-AAF2-7B1320255E4C}" srcOrd="2" destOrd="0" presId="urn:microsoft.com/office/officeart/2016/7/layout/LinearArrowProcessNumbered"/>
    <dgm:cxn modelId="{DFCA09A7-440E-43AF-A842-FED730838E7E}" type="presParOf" srcId="{3E76A91E-EC27-4972-B63D-ABCA0724799B}" destId="{05A1C6A0-EB16-4420-9FFA-BFB9DA2EB61D}" srcOrd="7" destOrd="0" presId="urn:microsoft.com/office/officeart/2016/7/layout/LinearArrowProcessNumbered"/>
    <dgm:cxn modelId="{B13F12CE-56D1-4A95-9740-2AB2F87A71CE}" type="presParOf" srcId="{3E76A91E-EC27-4972-B63D-ABCA0724799B}" destId="{8C3685AC-B923-410F-B4BD-B801A73F2DDE}" srcOrd="8" destOrd="0" presId="urn:microsoft.com/office/officeart/2016/7/layout/LinearArrowProcessNumbered"/>
    <dgm:cxn modelId="{0413B0AF-C2CD-400C-A3AA-3F3A5B5A3325}" type="presParOf" srcId="{8C3685AC-B923-410F-B4BD-B801A73F2DDE}" destId="{618DDE72-BFD5-4A65-AD35-F303B2186035}" srcOrd="0" destOrd="0" presId="urn:microsoft.com/office/officeart/2016/7/layout/LinearArrowProcessNumbered"/>
    <dgm:cxn modelId="{B2F03BBE-26F2-43A2-89A0-F3BC920C4DCB}" type="presParOf" srcId="{8C3685AC-B923-410F-B4BD-B801A73F2DDE}" destId="{595A6BDA-8D5E-4B82-BDA6-B6E3184C3F28}" srcOrd="1" destOrd="0" presId="urn:microsoft.com/office/officeart/2016/7/layout/LinearArrowProcessNumbered"/>
    <dgm:cxn modelId="{039F847A-51AC-4380-B82C-9EF92EC5A935}" type="presParOf" srcId="{595A6BDA-8D5E-4B82-BDA6-B6E3184C3F28}" destId="{0F5192A8-8E9D-47E6-BED6-1F0C8969803D}" srcOrd="0" destOrd="0" presId="urn:microsoft.com/office/officeart/2016/7/layout/LinearArrowProcessNumbered"/>
    <dgm:cxn modelId="{E0BC9EA7-4995-4046-BC9E-C0C96CFC8875}" type="presParOf" srcId="{595A6BDA-8D5E-4B82-BDA6-B6E3184C3F28}" destId="{8C06698A-8217-42E1-9425-4F6DDCEC2CD6}" srcOrd="1" destOrd="0" presId="urn:microsoft.com/office/officeart/2016/7/layout/LinearArrowProcessNumbered"/>
    <dgm:cxn modelId="{FD5669A3-7894-435B-A0DD-996738BBB9FD}" type="presParOf" srcId="{595A6BDA-8D5E-4B82-BDA6-B6E3184C3F28}" destId="{325BE956-FB20-436B-B575-76ECFEA400C9}" srcOrd="2" destOrd="0" presId="urn:microsoft.com/office/officeart/2016/7/layout/LinearArrowProcessNumbered"/>
    <dgm:cxn modelId="{CF9BD2D7-2619-4655-BB60-026F8EC6B151}" type="presParOf" srcId="{595A6BDA-8D5E-4B82-BDA6-B6E3184C3F28}" destId="{930B8568-36C3-4FF4-A71C-C2D41CBBCE8E}" srcOrd="3" destOrd="0" presId="urn:microsoft.com/office/officeart/2016/7/layout/LinearArrowProcessNumbered"/>
    <dgm:cxn modelId="{1DE948BA-374C-48C3-AD70-BAA017EF3D64}" type="presParOf" srcId="{8C3685AC-B923-410F-B4BD-B801A73F2DDE}" destId="{E399C290-BB4E-4F67-B747-5A522DC1BD23}" srcOrd="2" destOrd="0" presId="urn:microsoft.com/office/officeart/2016/7/layout/LinearArrowProcessNumbered"/>
    <dgm:cxn modelId="{35D90C6C-191C-4AEB-8543-9200D54584AC}" type="presParOf" srcId="{3E76A91E-EC27-4972-B63D-ABCA0724799B}" destId="{B3B9DF6F-752E-44F1-80F9-BE3D83633F60}" srcOrd="9" destOrd="0" presId="urn:microsoft.com/office/officeart/2016/7/layout/LinearArrowProcessNumbered"/>
    <dgm:cxn modelId="{F5EAD1C3-AA5C-4475-A925-801F9D50705E}" type="presParOf" srcId="{3E76A91E-EC27-4972-B63D-ABCA0724799B}" destId="{8D80D078-9B58-42D7-AA97-24A433F45355}" srcOrd="10" destOrd="0" presId="urn:microsoft.com/office/officeart/2016/7/layout/LinearArrowProcessNumbered"/>
    <dgm:cxn modelId="{EBAB9104-AE0D-45C8-B252-5D7FBEFBDDE2}" type="presParOf" srcId="{8D80D078-9B58-42D7-AA97-24A433F45355}" destId="{5A20961E-15C7-419F-B786-DE7C9104906B}" srcOrd="0" destOrd="0" presId="urn:microsoft.com/office/officeart/2016/7/layout/LinearArrowProcessNumbered"/>
    <dgm:cxn modelId="{99414604-1CB8-45DD-B35D-D774EE2D3D87}" type="presParOf" srcId="{8D80D078-9B58-42D7-AA97-24A433F45355}" destId="{8BCF9F6D-838D-4E94-9CC1-441F94409B47}" srcOrd="1" destOrd="0" presId="urn:microsoft.com/office/officeart/2016/7/layout/LinearArrowProcessNumbered"/>
    <dgm:cxn modelId="{9DCBE7D3-BC9B-46CE-BD79-EC8E1EE7B954}" type="presParOf" srcId="{8BCF9F6D-838D-4E94-9CC1-441F94409B47}" destId="{248DBCE5-A490-4797-8F64-95C211CDB9D4}" srcOrd="0" destOrd="0" presId="urn:microsoft.com/office/officeart/2016/7/layout/LinearArrowProcessNumbered"/>
    <dgm:cxn modelId="{2B0F513F-211E-4E06-B754-468ECE1FFC83}" type="presParOf" srcId="{8BCF9F6D-838D-4E94-9CC1-441F94409B47}" destId="{4BA64CF7-5205-4EB4-80C5-499ED36B4D98}" srcOrd="1" destOrd="0" presId="urn:microsoft.com/office/officeart/2016/7/layout/LinearArrowProcessNumbered"/>
    <dgm:cxn modelId="{67FFF070-1476-4AA6-8D5F-36BA2BEA7A7B}" type="presParOf" srcId="{8BCF9F6D-838D-4E94-9CC1-441F94409B47}" destId="{21A94D85-2BF8-4DC6-8A4F-52D92332CFC5}" srcOrd="2" destOrd="0" presId="urn:microsoft.com/office/officeart/2016/7/layout/LinearArrowProcessNumbered"/>
    <dgm:cxn modelId="{E10A817E-B57F-43B9-B47E-6FFEE756F5CC}" type="presParOf" srcId="{8BCF9F6D-838D-4E94-9CC1-441F94409B47}" destId="{59B37763-90A0-455C-87FB-4A45586224FB}" srcOrd="3" destOrd="0" presId="urn:microsoft.com/office/officeart/2016/7/layout/LinearArrowProcessNumbered"/>
    <dgm:cxn modelId="{C3A5B235-FCC8-4F3F-AB4D-B9311953C09F}" type="presParOf" srcId="{8D80D078-9B58-42D7-AA97-24A433F45355}" destId="{2AF1029E-2FFF-486E-94A4-96C286AC1D88}" srcOrd="2" destOrd="0" presId="urn:microsoft.com/office/officeart/2016/7/layout/LinearArrowProcessNumbered"/>
    <dgm:cxn modelId="{C6DBF121-8062-47CE-8548-C60DC468CF98}" type="presParOf" srcId="{3E76A91E-EC27-4972-B63D-ABCA0724799B}" destId="{615CAE13-D015-46F3-ADEC-E4CC00AD5505}" srcOrd="11" destOrd="0" presId="urn:microsoft.com/office/officeart/2016/7/layout/LinearArrowProcessNumbered"/>
    <dgm:cxn modelId="{2312BFF1-D0B3-4E1F-8BC6-470DD94B0E85}" type="presParOf" srcId="{3E76A91E-EC27-4972-B63D-ABCA0724799B}" destId="{34C225ED-0C5D-42B5-8C5A-947FED0DF907}" srcOrd="12" destOrd="0" presId="urn:microsoft.com/office/officeart/2016/7/layout/LinearArrowProcessNumbered"/>
    <dgm:cxn modelId="{174B8EA1-756B-47D2-8D66-DD3A669BD137}" type="presParOf" srcId="{34C225ED-0C5D-42B5-8C5A-947FED0DF907}" destId="{537793BC-0D46-4878-A5C8-EC201AC593C1}" srcOrd="0" destOrd="0" presId="urn:microsoft.com/office/officeart/2016/7/layout/LinearArrowProcessNumbered"/>
    <dgm:cxn modelId="{34A71EAE-E39E-432C-BDE3-9141F3345317}" type="presParOf" srcId="{34C225ED-0C5D-42B5-8C5A-947FED0DF907}" destId="{579B5443-1293-441F-AD4C-EB6659C67A41}" srcOrd="1" destOrd="0" presId="urn:microsoft.com/office/officeart/2016/7/layout/LinearArrowProcessNumbered"/>
    <dgm:cxn modelId="{DD1C1333-A05C-411D-BD4E-D893D84DB2D5}" type="presParOf" srcId="{579B5443-1293-441F-AD4C-EB6659C67A41}" destId="{179DE3C4-54B4-4B4F-9D63-07DEDEF500BE}" srcOrd="0" destOrd="0" presId="urn:microsoft.com/office/officeart/2016/7/layout/LinearArrowProcessNumbered"/>
    <dgm:cxn modelId="{AEF0E7D9-295A-48EF-A758-48A655CA6403}" type="presParOf" srcId="{579B5443-1293-441F-AD4C-EB6659C67A41}" destId="{9E068587-7F18-44FF-BC37-970431D6DF06}" srcOrd="1" destOrd="0" presId="urn:microsoft.com/office/officeart/2016/7/layout/LinearArrowProcessNumbered"/>
    <dgm:cxn modelId="{2696CCBC-AFE5-4174-98B4-3BF951AB409F}" type="presParOf" srcId="{579B5443-1293-441F-AD4C-EB6659C67A41}" destId="{EAD9F4C7-B0E2-4FC6-9D97-90C4226DF67B}" srcOrd="2" destOrd="0" presId="urn:microsoft.com/office/officeart/2016/7/layout/LinearArrowProcessNumbered"/>
    <dgm:cxn modelId="{61F1F492-7A4D-4EA8-8B56-28CED340081F}" type="presParOf" srcId="{579B5443-1293-441F-AD4C-EB6659C67A41}" destId="{71839B45-CBA3-4990-BC95-ACEE18599FEE}" srcOrd="3" destOrd="0" presId="urn:microsoft.com/office/officeart/2016/7/layout/LinearArrowProcessNumbered"/>
    <dgm:cxn modelId="{F968C4D9-8CB4-4657-8427-F359C53D9A3D}" type="presParOf" srcId="{34C225ED-0C5D-42B5-8C5A-947FED0DF907}" destId="{14C913F0-D8C4-476C-A732-4E26DB4C8D85}" srcOrd="2" destOrd="0" presId="urn:microsoft.com/office/officeart/2016/7/layout/LinearArrowProcessNumbered"/>
    <dgm:cxn modelId="{8AD8EC75-7073-4456-B63C-C3E408718A6C}" type="presParOf" srcId="{3E76A91E-EC27-4972-B63D-ABCA0724799B}" destId="{0951297D-5676-4BDC-A992-6186876D3C27}" srcOrd="13" destOrd="0" presId="urn:microsoft.com/office/officeart/2016/7/layout/LinearArrowProcessNumbered"/>
    <dgm:cxn modelId="{1B068226-6FAA-4A75-848B-5C590B60292C}" type="presParOf" srcId="{3E76A91E-EC27-4972-B63D-ABCA0724799B}" destId="{903B28A6-A456-437E-B661-BCDC88D33F69}" srcOrd="14" destOrd="0" presId="urn:microsoft.com/office/officeart/2016/7/layout/LinearArrowProcessNumbered"/>
    <dgm:cxn modelId="{BDCC21E1-2BDA-49B1-B5B5-F8FEA842823A}" type="presParOf" srcId="{903B28A6-A456-437E-B661-BCDC88D33F69}" destId="{A6BCE0A2-B472-4AB4-BE46-2AA2E43E7D92}" srcOrd="0" destOrd="0" presId="urn:microsoft.com/office/officeart/2016/7/layout/LinearArrowProcessNumbered"/>
    <dgm:cxn modelId="{D3522235-CFAF-4C4F-A1B2-A22771EDC079}" type="presParOf" srcId="{903B28A6-A456-437E-B661-BCDC88D33F69}" destId="{14B59212-8B79-458D-A4E9-736038A30919}" srcOrd="1" destOrd="0" presId="urn:microsoft.com/office/officeart/2016/7/layout/LinearArrowProcessNumbered"/>
    <dgm:cxn modelId="{9E0724A9-3997-4348-8131-6A74EC6E863D}" type="presParOf" srcId="{14B59212-8B79-458D-A4E9-736038A30919}" destId="{7B710C6C-163A-4A25-9D0A-C7BDA111C199}" srcOrd="0" destOrd="0" presId="urn:microsoft.com/office/officeart/2016/7/layout/LinearArrowProcessNumbered"/>
    <dgm:cxn modelId="{851FF166-62C7-4DBA-B791-966DF0016D5E}" type="presParOf" srcId="{14B59212-8B79-458D-A4E9-736038A30919}" destId="{770F8CEB-CBC4-4D8B-807E-82C940FD8853}" srcOrd="1" destOrd="0" presId="urn:microsoft.com/office/officeart/2016/7/layout/LinearArrowProcessNumbered"/>
    <dgm:cxn modelId="{43310D67-69AA-422B-B335-95E0079362BD}" type="presParOf" srcId="{14B59212-8B79-458D-A4E9-736038A30919}" destId="{A2F51513-5111-437C-9690-81F90B653B2B}" srcOrd="2" destOrd="0" presId="urn:microsoft.com/office/officeart/2016/7/layout/LinearArrowProcessNumbered"/>
    <dgm:cxn modelId="{72B731ED-D943-4F98-9EB3-846A048D43B3}" type="presParOf" srcId="{14B59212-8B79-458D-A4E9-736038A30919}" destId="{984B2CDD-8EAA-45A5-92EE-1156B657E557}" srcOrd="3" destOrd="0" presId="urn:microsoft.com/office/officeart/2016/7/layout/LinearArrowProcessNumbered"/>
    <dgm:cxn modelId="{A1B805F4-6915-4E4D-8CE3-7467112201ED}" type="presParOf" srcId="{903B28A6-A456-437E-B661-BCDC88D33F69}" destId="{FD9857A9-BEC0-4CE2-86DE-DF01217F95D8}" srcOrd="2" destOrd="0" presId="urn:microsoft.com/office/officeart/2016/7/layout/LinearArrowProcessNumbered"/>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8CF6BA9-50E0-4781-86B0-FB048BCA67F1}" type="doc">
      <dgm:prSet loTypeId="urn:microsoft.com/office/officeart/2016/7/layout/RepeatingBendingProcessNew" loCatId="process" qsTypeId="urn:microsoft.com/office/officeart/2005/8/quickstyle/simple1" qsCatId="simple" csTypeId="urn:microsoft.com/office/officeart/2005/8/colors/accent1_2" csCatId="accent1"/>
      <dgm:spPr/>
      <dgm:t>
        <a:bodyPr/>
        <a:lstStyle/>
        <a:p>
          <a:endParaRPr lang="en-US"/>
        </a:p>
      </dgm:t>
    </dgm:pt>
    <dgm:pt modelId="{3BA1E2EA-4BB5-4C31-8790-2AC193536243}">
      <dgm:prSet/>
      <dgm:spPr/>
      <dgm:t>
        <a:bodyPr/>
        <a:lstStyle/>
        <a:p>
          <a:r>
            <a:rPr lang="en-GB" b="0" i="0"/>
            <a:t>There is no limit to how many hours a claimant can work. This means a claimant’s Universal Credit will not necessarily be stopped if they:</a:t>
          </a:r>
          <a:endParaRPr lang="en-US"/>
        </a:p>
      </dgm:t>
    </dgm:pt>
    <dgm:pt modelId="{22FEDDC8-E48A-4A3B-91A4-54E947AE5938}" type="parTrans" cxnId="{E718AE76-5032-4D05-AACB-1F4A7DA6DE81}">
      <dgm:prSet/>
      <dgm:spPr/>
      <dgm:t>
        <a:bodyPr/>
        <a:lstStyle/>
        <a:p>
          <a:endParaRPr lang="en-US"/>
        </a:p>
      </dgm:t>
    </dgm:pt>
    <dgm:pt modelId="{631702E4-E176-4423-BFC5-ACDBAD3CD297}" type="sibTrans" cxnId="{E718AE76-5032-4D05-AACB-1F4A7DA6DE81}">
      <dgm:prSet/>
      <dgm:spPr/>
      <dgm:t>
        <a:bodyPr/>
        <a:lstStyle/>
        <a:p>
          <a:endParaRPr lang="en-US"/>
        </a:p>
      </dgm:t>
    </dgm:pt>
    <dgm:pt modelId="{5D98187D-D1BF-4D65-B5C0-823842FB17EA}">
      <dgm:prSet/>
      <dgm:spPr/>
      <dgm:t>
        <a:bodyPr/>
        <a:lstStyle/>
        <a:p>
          <a:r>
            <a:rPr lang="en-GB" b="0" i="0"/>
            <a:t>work more than 16 hours a week</a:t>
          </a:r>
          <a:endParaRPr lang="en-US"/>
        </a:p>
      </dgm:t>
    </dgm:pt>
    <dgm:pt modelId="{E906EB24-15ED-4481-A2D0-8D20C3888037}" type="parTrans" cxnId="{FD5ECFBC-7862-4933-813B-A75F3C4CDD18}">
      <dgm:prSet/>
      <dgm:spPr/>
      <dgm:t>
        <a:bodyPr/>
        <a:lstStyle/>
        <a:p>
          <a:endParaRPr lang="en-US"/>
        </a:p>
      </dgm:t>
    </dgm:pt>
    <dgm:pt modelId="{D1947705-822B-4A86-A02A-19ED005FCE17}" type="sibTrans" cxnId="{FD5ECFBC-7862-4933-813B-A75F3C4CDD18}">
      <dgm:prSet/>
      <dgm:spPr/>
      <dgm:t>
        <a:bodyPr/>
        <a:lstStyle/>
        <a:p>
          <a:endParaRPr lang="en-US"/>
        </a:p>
      </dgm:t>
    </dgm:pt>
    <dgm:pt modelId="{E099BB68-C9B1-4345-8421-0BFE1B038C18}">
      <dgm:prSet/>
      <dgm:spPr/>
      <dgm:t>
        <a:bodyPr/>
        <a:lstStyle/>
        <a:p>
          <a:r>
            <a:rPr lang="en-GB" b="0" i="0"/>
            <a:t>work extra hours</a:t>
          </a:r>
          <a:endParaRPr lang="en-US"/>
        </a:p>
      </dgm:t>
    </dgm:pt>
    <dgm:pt modelId="{39BC3F9A-9DE4-42DC-84A9-5C548EAF01DC}" type="parTrans" cxnId="{3620B164-2CF3-4959-BEE7-3628736EFE0E}">
      <dgm:prSet/>
      <dgm:spPr/>
      <dgm:t>
        <a:bodyPr/>
        <a:lstStyle/>
        <a:p>
          <a:endParaRPr lang="en-US"/>
        </a:p>
      </dgm:t>
    </dgm:pt>
    <dgm:pt modelId="{7DEF6996-017C-498B-BCD9-79EF68858D0B}" type="sibTrans" cxnId="{3620B164-2CF3-4959-BEE7-3628736EFE0E}">
      <dgm:prSet/>
      <dgm:spPr/>
      <dgm:t>
        <a:bodyPr/>
        <a:lstStyle/>
        <a:p>
          <a:endParaRPr lang="en-US"/>
        </a:p>
      </dgm:t>
    </dgm:pt>
    <dgm:pt modelId="{F08C8D1F-0D55-46DC-9D1D-7BE73FDC941C}">
      <dgm:prSet/>
      <dgm:spPr/>
      <dgm:t>
        <a:bodyPr/>
        <a:lstStyle/>
        <a:p>
          <a:r>
            <a:rPr lang="en-GB" b="0" i="0"/>
            <a:t>get bonus payments</a:t>
          </a:r>
          <a:endParaRPr lang="en-US"/>
        </a:p>
      </dgm:t>
    </dgm:pt>
    <dgm:pt modelId="{AFC72334-323C-43C2-B6B9-81F34EA2F685}" type="parTrans" cxnId="{C080D0F7-5464-4F83-8D37-4C1181BEF6D0}">
      <dgm:prSet/>
      <dgm:spPr/>
      <dgm:t>
        <a:bodyPr/>
        <a:lstStyle/>
        <a:p>
          <a:endParaRPr lang="en-US"/>
        </a:p>
      </dgm:t>
    </dgm:pt>
    <dgm:pt modelId="{EA2C2D8A-6D25-4884-8CD6-7E1C87B1C3CF}" type="sibTrans" cxnId="{C080D0F7-5464-4F83-8D37-4C1181BEF6D0}">
      <dgm:prSet/>
      <dgm:spPr/>
      <dgm:t>
        <a:bodyPr/>
        <a:lstStyle/>
        <a:p>
          <a:endParaRPr lang="en-US"/>
        </a:p>
      </dgm:t>
    </dgm:pt>
    <dgm:pt modelId="{AF969012-6023-4E2B-93D8-4828B3A9EC45}">
      <dgm:prSet/>
      <dgm:spPr/>
      <dgm:t>
        <a:bodyPr/>
        <a:lstStyle/>
        <a:p>
          <a:r>
            <a:rPr lang="en-GB" b="0" i="0"/>
            <a:t>get overtime</a:t>
          </a:r>
          <a:endParaRPr lang="en-US"/>
        </a:p>
      </dgm:t>
    </dgm:pt>
    <dgm:pt modelId="{9118ED33-2D43-47C9-B3EE-CAF26A0D62DF}" type="parTrans" cxnId="{5E8D0420-C8C4-4006-916B-43DF9809338E}">
      <dgm:prSet/>
      <dgm:spPr/>
      <dgm:t>
        <a:bodyPr/>
        <a:lstStyle/>
        <a:p>
          <a:endParaRPr lang="en-US"/>
        </a:p>
      </dgm:t>
    </dgm:pt>
    <dgm:pt modelId="{6E4ACA4A-211A-4270-812B-020A8730457D}" type="sibTrans" cxnId="{5E8D0420-C8C4-4006-916B-43DF9809338E}">
      <dgm:prSet/>
      <dgm:spPr/>
      <dgm:t>
        <a:bodyPr/>
        <a:lstStyle/>
        <a:p>
          <a:endParaRPr lang="en-US"/>
        </a:p>
      </dgm:t>
    </dgm:pt>
    <dgm:pt modelId="{826D7E00-6393-48C5-B930-8E8436211348}">
      <dgm:prSet/>
      <dgm:spPr/>
      <dgm:t>
        <a:bodyPr/>
        <a:lstStyle/>
        <a:p>
          <a:r>
            <a:rPr lang="en-GB" b="0" i="0"/>
            <a:t>have more than one job</a:t>
          </a:r>
          <a:endParaRPr lang="en-US"/>
        </a:p>
      </dgm:t>
    </dgm:pt>
    <dgm:pt modelId="{DBC8CDA9-8974-4775-B5B0-09E4012083D4}" type="parTrans" cxnId="{39B9396E-8DC7-4CA8-AA41-F0A4932EDFCA}">
      <dgm:prSet/>
      <dgm:spPr/>
      <dgm:t>
        <a:bodyPr/>
        <a:lstStyle/>
        <a:p>
          <a:endParaRPr lang="en-US"/>
        </a:p>
      </dgm:t>
    </dgm:pt>
    <dgm:pt modelId="{E4AC3383-816A-4392-9793-1809D997038A}" type="sibTrans" cxnId="{39B9396E-8DC7-4CA8-AA41-F0A4932EDFCA}">
      <dgm:prSet/>
      <dgm:spPr/>
      <dgm:t>
        <a:bodyPr/>
        <a:lstStyle/>
        <a:p>
          <a:endParaRPr lang="en-US"/>
        </a:p>
      </dgm:t>
    </dgm:pt>
    <dgm:pt modelId="{F4759398-1B76-458C-8CAF-A0A1226F93B1}">
      <dgm:prSet/>
      <dgm:spPr/>
      <dgm:t>
        <a:bodyPr/>
        <a:lstStyle/>
        <a:p>
          <a:r>
            <a:rPr lang="en-GB" b="0" i="0"/>
            <a:t>are on a zero-hours contract</a:t>
          </a:r>
          <a:endParaRPr lang="en-US"/>
        </a:p>
      </dgm:t>
    </dgm:pt>
    <dgm:pt modelId="{87866D7B-6191-42D8-841B-0803A814996A}" type="parTrans" cxnId="{035820C6-8889-49BA-A253-E2D62E935071}">
      <dgm:prSet/>
      <dgm:spPr/>
      <dgm:t>
        <a:bodyPr/>
        <a:lstStyle/>
        <a:p>
          <a:endParaRPr lang="en-US"/>
        </a:p>
      </dgm:t>
    </dgm:pt>
    <dgm:pt modelId="{B82582D9-2AAA-40E9-8C49-79A62C300158}" type="sibTrans" cxnId="{035820C6-8889-49BA-A253-E2D62E935071}">
      <dgm:prSet/>
      <dgm:spPr/>
      <dgm:t>
        <a:bodyPr/>
        <a:lstStyle/>
        <a:p>
          <a:endParaRPr lang="en-US"/>
        </a:p>
      </dgm:t>
    </dgm:pt>
    <dgm:pt modelId="{9F389F80-DA3B-45E2-8391-64E59B32BB3A}">
      <dgm:prSet/>
      <dgm:spPr/>
      <dgm:t>
        <a:bodyPr/>
        <a:lstStyle/>
        <a:p>
          <a:r>
            <a:rPr lang="en-GB" b="0" i="0"/>
            <a:t>If the claimant earns a different amount each month, their Universal Credit will automatically adjust to reflect the amount they earn in that time:</a:t>
          </a:r>
          <a:endParaRPr lang="en-US"/>
        </a:p>
      </dgm:t>
    </dgm:pt>
    <dgm:pt modelId="{B2A40B7A-3148-4EEB-8B14-5A716EF7F179}" type="parTrans" cxnId="{185D6A8B-C784-4034-B483-F20CD2DBD1DE}">
      <dgm:prSet/>
      <dgm:spPr/>
      <dgm:t>
        <a:bodyPr/>
        <a:lstStyle/>
        <a:p>
          <a:endParaRPr lang="en-US"/>
        </a:p>
      </dgm:t>
    </dgm:pt>
    <dgm:pt modelId="{60FB87EE-FE2D-43F1-A266-B7556FCD60A8}" type="sibTrans" cxnId="{185D6A8B-C784-4034-B483-F20CD2DBD1DE}">
      <dgm:prSet/>
      <dgm:spPr/>
      <dgm:t>
        <a:bodyPr/>
        <a:lstStyle/>
        <a:p>
          <a:endParaRPr lang="en-US"/>
        </a:p>
      </dgm:t>
    </dgm:pt>
    <dgm:pt modelId="{5AF1604B-FBD4-4460-9513-CBC68966CE65}">
      <dgm:prSet/>
      <dgm:spPr/>
      <dgm:t>
        <a:bodyPr/>
        <a:lstStyle/>
        <a:p>
          <a:r>
            <a:rPr lang="en-GB">
              <a:solidFill>
                <a:schemeClr val="bg1"/>
              </a:solidFill>
              <a:hlinkClick xmlns:r="http://schemas.openxmlformats.org/officeDocument/2006/relationships" r:id="rId1">
                <a:extLst>
                  <a:ext uri="{A12FA001-AC4F-418D-AE19-62706E023703}">
                    <ahyp:hlinkClr xmlns:ahyp="http://schemas.microsoft.com/office/drawing/2018/hyperlinkcolor" val="tx"/>
                  </a:ext>
                </a:extLst>
              </a:hlinkClick>
            </a:rPr>
            <a:t>Universal Credit: information for employers - GOV.UK (www.gov.uk)</a:t>
          </a:r>
          <a:endParaRPr lang="en-US">
            <a:solidFill>
              <a:schemeClr val="bg1"/>
            </a:solidFill>
          </a:endParaRPr>
        </a:p>
      </dgm:t>
    </dgm:pt>
    <dgm:pt modelId="{629278F2-C356-43E0-87E9-DC817831B201}" type="parTrans" cxnId="{2B751E56-F315-4E37-B12D-A295CA8C7DD0}">
      <dgm:prSet/>
      <dgm:spPr/>
      <dgm:t>
        <a:bodyPr/>
        <a:lstStyle/>
        <a:p>
          <a:endParaRPr lang="en-US"/>
        </a:p>
      </dgm:t>
    </dgm:pt>
    <dgm:pt modelId="{F33FBFBE-B18C-4BBF-8E7D-CBD3FBF05912}" type="sibTrans" cxnId="{2B751E56-F315-4E37-B12D-A295CA8C7DD0}">
      <dgm:prSet/>
      <dgm:spPr/>
      <dgm:t>
        <a:bodyPr/>
        <a:lstStyle/>
        <a:p>
          <a:endParaRPr lang="en-US"/>
        </a:p>
      </dgm:t>
    </dgm:pt>
    <dgm:pt modelId="{A364A773-83E8-4A7F-BB70-24F88D318614}" type="pres">
      <dgm:prSet presAssocID="{B8CF6BA9-50E0-4781-86B0-FB048BCA67F1}" presName="Name0" presStyleCnt="0">
        <dgm:presLayoutVars>
          <dgm:dir/>
          <dgm:resizeHandles val="exact"/>
        </dgm:presLayoutVars>
      </dgm:prSet>
      <dgm:spPr/>
    </dgm:pt>
    <dgm:pt modelId="{4B6C509B-9DC2-41BB-9AB5-AB6BE0BF4A11}" type="pres">
      <dgm:prSet presAssocID="{3BA1E2EA-4BB5-4C31-8790-2AC193536243}" presName="node" presStyleLbl="node1" presStyleIdx="0" presStyleCnt="9">
        <dgm:presLayoutVars>
          <dgm:bulletEnabled val="1"/>
        </dgm:presLayoutVars>
      </dgm:prSet>
      <dgm:spPr/>
    </dgm:pt>
    <dgm:pt modelId="{B394DFFA-E411-40DC-A405-2A065D9C89C1}" type="pres">
      <dgm:prSet presAssocID="{631702E4-E176-4423-BFC5-ACDBAD3CD297}" presName="sibTrans" presStyleLbl="sibTrans1D1" presStyleIdx="0" presStyleCnt="8"/>
      <dgm:spPr/>
    </dgm:pt>
    <dgm:pt modelId="{FF8CACF0-3383-483F-9E41-F4B6B50B267E}" type="pres">
      <dgm:prSet presAssocID="{631702E4-E176-4423-BFC5-ACDBAD3CD297}" presName="connectorText" presStyleLbl="sibTrans1D1" presStyleIdx="0" presStyleCnt="8"/>
      <dgm:spPr/>
    </dgm:pt>
    <dgm:pt modelId="{96CA7893-4D39-4727-A848-7ACC09DDC218}" type="pres">
      <dgm:prSet presAssocID="{5D98187D-D1BF-4D65-B5C0-823842FB17EA}" presName="node" presStyleLbl="node1" presStyleIdx="1" presStyleCnt="9">
        <dgm:presLayoutVars>
          <dgm:bulletEnabled val="1"/>
        </dgm:presLayoutVars>
      </dgm:prSet>
      <dgm:spPr/>
    </dgm:pt>
    <dgm:pt modelId="{F08443B3-FDF9-4818-964E-B1916705CCB9}" type="pres">
      <dgm:prSet presAssocID="{D1947705-822B-4A86-A02A-19ED005FCE17}" presName="sibTrans" presStyleLbl="sibTrans1D1" presStyleIdx="1" presStyleCnt="8"/>
      <dgm:spPr/>
    </dgm:pt>
    <dgm:pt modelId="{B341E4F0-1835-4E46-B83F-F5BE58B0FE03}" type="pres">
      <dgm:prSet presAssocID="{D1947705-822B-4A86-A02A-19ED005FCE17}" presName="connectorText" presStyleLbl="sibTrans1D1" presStyleIdx="1" presStyleCnt="8"/>
      <dgm:spPr/>
    </dgm:pt>
    <dgm:pt modelId="{5D06156D-0800-41CB-A272-BC51E1E1BBC4}" type="pres">
      <dgm:prSet presAssocID="{E099BB68-C9B1-4345-8421-0BFE1B038C18}" presName="node" presStyleLbl="node1" presStyleIdx="2" presStyleCnt="9">
        <dgm:presLayoutVars>
          <dgm:bulletEnabled val="1"/>
        </dgm:presLayoutVars>
      </dgm:prSet>
      <dgm:spPr/>
    </dgm:pt>
    <dgm:pt modelId="{8324F21B-F40B-47B5-9469-FD51606F2136}" type="pres">
      <dgm:prSet presAssocID="{7DEF6996-017C-498B-BCD9-79EF68858D0B}" presName="sibTrans" presStyleLbl="sibTrans1D1" presStyleIdx="2" presStyleCnt="8"/>
      <dgm:spPr/>
    </dgm:pt>
    <dgm:pt modelId="{8DACFCBA-170E-4427-AC3B-1A4CD8B193F8}" type="pres">
      <dgm:prSet presAssocID="{7DEF6996-017C-498B-BCD9-79EF68858D0B}" presName="connectorText" presStyleLbl="sibTrans1D1" presStyleIdx="2" presStyleCnt="8"/>
      <dgm:spPr/>
    </dgm:pt>
    <dgm:pt modelId="{084D0F6D-981C-4296-B570-1F681FA7AA8C}" type="pres">
      <dgm:prSet presAssocID="{F08C8D1F-0D55-46DC-9D1D-7BE73FDC941C}" presName="node" presStyleLbl="node1" presStyleIdx="3" presStyleCnt="9">
        <dgm:presLayoutVars>
          <dgm:bulletEnabled val="1"/>
        </dgm:presLayoutVars>
      </dgm:prSet>
      <dgm:spPr/>
    </dgm:pt>
    <dgm:pt modelId="{B3560031-A33B-4088-B44C-2BBCA38E8C3E}" type="pres">
      <dgm:prSet presAssocID="{EA2C2D8A-6D25-4884-8CD6-7E1C87B1C3CF}" presName="sibTrans" presStyleLbl="sibTrans1D1" presStyleIdx="3" presStyleCnt="8"/>
      <dgm:spPr/>
    </dgm:pt>
    <dgm:pt modelId="{AD44B7CB-7E9A-480A-8B63-038FF6292EB6}" type="pres">
      <dgm:prSet presAssocID="{EA2C2D8A-6D25-4884-8CD6-7E1C87B1C3CF}" presName="connectorText" presStyleLbl="sibTrans1D1" presStyleIdx="3" presStyleCnt="8"/>
      <dgm:spPr/>
    </dgm:pt>
    <dgm:pt modelId="{0A20A28C-4A43-4DC9-B9AB-3212070657AF}" type="pres">
      <dgm:prSet presAssocID="{AF969012-6023-4E2B-93D8-4828B3A9EC45}" presName="node" presStyleLbl="node1" presStyleIdx="4" presStyleCnt="9">
        <dgm:presLayoutVars>
          <dgm:bulletEnabled val="1"/>
        </dgm:presLayoutVars>
      </dgm:prSet>
      <dgm:spPr/>
    </dgm:pt>
    <dgm:pt modelId="{45442363-EC67-407E-9528-A71123DF140C}" type="pres">
      <dgm:prSet presAssocID="{6E4ACA4A-211A-4270-812B-020A8730457D}" presName="sibTrans" presStyleLbl="sibTrans1D1" presStyleIdx="4" presStyleCnt="8"/>
      <dgm:spPr/>
    </dgm:pt>
    <dgm:pt modelId="{58A9E1FF-B7D4-48C0-A64E-26BBDC91B7AB}" type="pres">
      <dgm:prSet presAssocID="{6E4ACA4A-211A-4270-812B-020A8730457D}" presName="connectorText" presStyleLbl="sibTrans1D1" presStyleIdx="4" presStyleCnt="8"/>
      <dgm:spPr/>
    </dgm:pt>
    <dgm:pt modelId="{77F755FE-8183-44F2-A359-4C6923B34664}" type="pres">
      <dgm:prSet presAssocID="{826D7E00-6393-48C5-B930-8E8436211348}" presName="node" presStyleLbl="node1" presStyleIdx="5" presStyleCnt="9">
        <dgm:presLayoutVars>
          <dgm:bulletEnabled val="1"/>
        </dgm:presLayoutVars>
      </dgm:prSet>
      <dgm:spPr/>
    </dgm:pt>
    <dgm:pt modelId="{91BADB28-2CD3-490D-A53C-C9BA0AD0A850}" type="pres">
      <dgm:prSet presAssocID="{E4AC3383-816A-4392-9793-1809D997038A}" presName="sibTrans" presStyleLbl="sibTrans1D1" presStyleIdx="5" presStyleCnt="8"/>
      <dgm:spPr/>
    </dgm:pt>
    <dgm:pt modelId="{BA72AA8C-5783-472C-A07D-024BD502F100}" type="pres">
      <dgm:prSet presAssocID="{E4AC3383-816A-4392-9793-1809D997038A}" presName="connectorText" presStyleLbl="sibTrans1D1" presStyleIdx="5" presStyleCnt="8"/>
      <dgm:spPr/>
    </dgm:pt>
    <dgm:pt modelId="{CB735A2F-C546-41A2-868E-B71405D67D4B}" type="pres">
      <dgm:prSet presAssocID="{F4759398-1B76-458C-8CAF-A0A1226F93B1}" presName="node" presStyleLbl="node1" presStyleIdx="6" presStyleCnt="9">
        <dgm:presLayoutVars>
          <dgm:bulletEnabled val="1"/>
        </dgm:presLayoutVars>
      </dgm:prSet>
      <dgm:spPr/>
    </dgm:pt>
    <dgm:pt modelId="{F6E34580-5123-47CD-8725-FF7B40C7F7EE}" type="pres">
      <dgm:prSet presAssocID="{B82582D9-2AAA-40E9-8C49-79A62C300158}" presName="sibTrans" presStyleLbl="sibTrans1D1" presStyleIdx="6" presStyleCnt="8"/>
      <dgm:spPr/>
    </dgm:pt>
    <dgm:pt modelId="{E9808030-CA32-437E-87AB-F6875DCFE04F}" type="pres">
      <dgm:prSet presAssocID="{B82582D9-2AAA-40E9-8C49-79A62C300158}" presName="connectorText" presStyleLbl="sibTrans1D1" presStyleIdx="6" presStyleCnt="8"/>
      <dgm:spPr/>
    </dgm:pt>
    <dgm:pt modelId="{1CAE4F89-EC0C-4811-A972-99305E2413F0}" type="pres">
      <dgm:prSet presAssocID="{9F389F80-DA3B-45E2-8391-64E59B32BB3A}" presName="node" presStyleLbl="node1" presStyleIdx="7" presStyleCnt="9">
        <dgm:presLayoutVars>
          <dgm:bulletEnabled val="1"/>
        </dgm:presLayoutVars>
      </dgm:prSet>
      <dgm:spPr/>
    </dgm:pt>
    <dgm:pt modelId="{DDCCEDC9-B24D-4C21-BE6C-FE97C0483B84}" type="pres">
      <dgm:prSet presAssocID="{60FB87EE-FE2D-43F1-A266-B7556FCD60A8}" presName="sibTrans" presStyleLbl="sibTrans1D1" presStyleIdx="7" presStyleCnt="8"/>
      <dgm:spPr/>
    </dgm:pt>
    <dgm:pt modelId="{F82A9DB0-2E48-43F0-9FE4-B73E58440971}" type="pres">
      <dgm:prSet presAssocID="{60FB87EE-FE2D-43F1-A266-B7556FCD60A8}" presName="connectorText" presStyleLbl="sibTrans1D1" presStyleIdx="7" presStyleCnt="8"/>
      <dgm:spPr/>
    </dgm:pt>
    <dgm:pt modelId="{493F75E3-A668-4ECB-9769-B2F0204BB338}" type="pres">
      <dgm:prSet presAssocID="{5AF1604B-FBD4-4460-9513-CBC68966CE65}" presName="node" presStyleLbl="node1" presStyleIdx="8" presStyleCnt="9">
        <dgm:presLayoutVars>
          <dgm:bulletEnabled val="1"/>
        </dgm:presLayoutVars>
      </dgm:prSet>
      <dgm:spPr/>
    </dgm:pt>
  </dgm:ptLst>
  <dgm:cxnLst>
    <dgm:cxn modelId="{E7207F0E-97AE-45CD-A0E9-E808461369B9}" type="presOf" srcId="{6E4ACA4A-211A-4270-812B-020A8730457D}" destId="{58A9E1FF-B7D4-48C0-A64E-26BBDC91B7AB}" srcOrd="1" destOrd="0" presId="urn:microsoft.com/office/officeart/2016/7/layout/RepeatingBendingProcessNew"/>
    <dgm:cxn modelId="{5E8D0420-C8C4-4006-916B-43DF9809338E}" srcId="{B8CF6BA9-50E0-4781-86B0-FB048BCA67F1}" destId="{AF969012-6023-4E2B-93D8-4828B3A9EC45}" srcOrd="4" destOrd="0" parTransId="{9118ED33-2D43-47C9-B3EE-CAF26A0D62DF}" sibTransId="{6E4ACA4A-211A-4270-812B-020A8730457D}"/>
    <dgm:cxn modelId="{2E992233-ED2D-4F1B-B604-331862291BA3}" type="presOf" srcId="{B8CF6BA9-50E0-4781-86B0-FB048BCA67F1}" destId="{A364A773-83E8-4A7F-BB70-24F88D318614}" srcOrd="0" destOrd="0" presId="urn:microsoft.com/office/officeart/2016/7/layout/RepeatingBendingProcessNew"/>
    <dgm:cxn modelId="{54F31A3E-879B-41EA-9148-4E981A6BFB1C}" type="presOf" srcId="{7DEF6996-017C-498B-BCD9-79EF68858D0B}" destId="{8DACFCBA-170E-4427-AC3B-1A4CD8B193F8}" srcOrd="1" destOrd="0" presId="urn:microsoft.com/office/officeart/2016/7/layout/RepeatingBendingProcessNew"/>
    <dgm:cxn modelId="{2BC12C5E-E9D7-4548-B21F-5D94CC175DBB}" type="presOf" srcId="{60FB87EE-FE2D-43F1-A266-B7556FCD60A8}" destId="{F82A9DB0-2E48-43F0-9FE4-B73E58440971}" srcOrd="1" destOrd="0" presId="urn:microsoft.com/office/officeart/2016/7/layout/RepeatingBendingProcessNew"/>
    <dgm:cxn modelId="{11C2045F-5FCE-4012-86D3-A58AF5D7AF54}" type="presOf" srcId="{5D98187D-D1BF-4D65-B5C0-823842FB17EA}" destId="{96CA7893-4D39-4727-A848-7ACC09DDC218}" srcOrd="0" destOrd="0" presId="urn:microsoft.com/office/officeart/2016/7/layout/RepeatingBendingProcessNew"/>
    <dgm:cxn modelId="{39538A61-07E7-4CC4-AA9E-2E5622F96BB9}" type="presOf" srcId="{E4AC3383-816A-4392-9793-1809D997038A}" destId="{91BADB28-2CD3-490D-A53C-C9BA0AD0A850}" srcOrd="0" destOrd="0" presId="urn:microsoft.com/office/officeart/2016/7/layout/RepeatingBendingProcessNew"/>
    <dgm:cxn modelId="{F7913262-A14A-4530-99B5-4E4CAA05037B}" type="presOf" srcId="{AF969012-6023-4E2B-93D8-4828B3A9EC45}" destId="{0A20A28C-4A43-4DC9-B9AB-3212070657AF}" srcOrd="0" destOrd="0" presId="urn:microsoft.com/office/officeart/2016/7/layout/RepeatingBendingProcessNew"/>
    <dgm:cxn modelId="{3620B164-2CF3-4959-BEE7-3628736EFE0E}" srcId="{B8CF6BA9-50E0-4781-86B0-FB048BCA67F1}" destId="{E099BB68-C9B1-4345-8421-0BFE1B038C18}" srcOrd="2" destOrd="0" parTransId="{39BC3F9A-9DE4-42DC-84A9-5C548EAF01DC}" sibTransId="{7DEF6996-017C-498B-BCD9-79EF68858D0B}"/>
    <dgm:cxn modelId="{39B9396E-8DC7-4CA8-AA41-F0A4932EDFCA}" srcId="{B8CF6BA9-50E0-4781-86B0-FB048BCA67F1}" destId="{826D7E00-6393-48C5-B930-8E8436211348}" srcOrd="5" destOrd="0" parTransId="{DBC8CDA9-8974-4775-B5B0-09E4012083D4}" sibTransId="{E4AC3383-816A-4392-9793-1809D997038A}"/>
    <dgm:cxn modelId="{6FE19E6F-D920-46AA-8D1B-D810B17F1256}" type="presOf" srcId="{3BA1E2EA-4BB5-4C31-8790-2AC193536243}" destId="{4B6C509B-9DC2-41BB-9AB5-AB6BE0BF4A11}" srcOrd="0" destOrd="0" presId="urn:microsoft.com/office/officeart/2016/7/layout/RepeatingBendingProcessNew"/>
    <dgm:cxn modelId="{6FB1E96F-106A-41A6-B9FD-E3F966FF95C4}" type="presOf" srcId="{EA2C2D8A-6D25-4884-8CD6-7E1C87B1C3CF}" destId="{AD44B7CB-7E9A-480A-8B63-038FF6292EB6}" srcOrd="1" destOrd="0" presId="urn:microsoft.com/office/officeart/2016/7/layout/RepeatingBendingProcessNew"/>
    <dgm:cxn modelId="{5EA77571-E045-4724-BE78-99AC2A07B92B}" type="presOf" srcId="{B82582D9-2AAA-40E9-8C49-79A62C300158}" destId="{F6E34580-5123-47CD-8725-FF7B40C7F7EE}" srcOrd="0" destOrd="0" presId="urn:microsoft.com/office/officeart/2016/7/layout/RepeatingBendingProcessNew"/>
    <dgm:cxn modelId="{129CFE74-6294-48B3-93F8-EBED78B99B7A}" type="presOf" srcId="{F08C8D1F-0D55-46DC-9D1D-7BE73FDC941C}" destId="{084D0F6D-981C-4296-B570-1F681FA7AA8C}" srcOrd="0" destOrd="0" presId="urn:microsoft.com/office/officeart/2016/7/layout/RepeatingBendingProcessNew"/>
    <dgm:cxn modelId="{2B751E56-F315-4E37-B12D-A295CA8C7DD0}" srcId="{B8CF6BA9-50E0-4781-86B0-FB048BCA67F1}" destId="{5AF1604B-FBD4-4460-9513-CBC68966CE65}" srcOrd="8" destOrd="0" parTransId="{629278F2-C356-43E0-87E9-DC817831B201}" sibTransId="{F33FBFBE-B18C-4BBF-8E7D-CBD3FBF05912}"/>
    <dgm:cxn modelId="{E718AE76-5032-4D05-AACB-1F4A7DA6DE81}" srcId="{B8CF6BA9-50E0-4781-86B0-FB048BCA67F1}" destId="{3BA1E2EA-4BB5-4C31-8790-2AC193536243}" srcOrd="0" destOrd="0" parTransId="{22FEDDC8-E48A-4A3B-91A4-54E947AE5938}" sibTransId="{631702E4-E176-4423-BFC5-ACDBAD3CD297}"/>
    <dgm:cxn modelId="{56936C78-FDED-47D9-B11E-745D76D3D9B4}" type="presOf" srcId="{B82582D9-2AAA-40E9-8C49-79A62C300158}" destId="{E9808030-CA32-437E-87AB-F6875DCFE04F}" srcOrd="1" destOrd="0" presId="urn:microsoft.com/office/officeart/2016/7/layout/RepeatingBendingProcessNew"/>
    <dgm:cxn modelId="{DE698F79-F7C0-471D-A606-6CEBE27EC37A}" type="presOf" srcId="{7DEF6996-017C-498B-BCD9-79EF68858D0B}" destId="{8324F21B-F40B-47B5-9469-FD51606F2136}" srcOrd="0" destOrd="0" presId="urn:microsoft.com/office/officeart/2016/7/layout/RepeatingBendingProcessNew"/>
    <dgm:cxn modelId="{DDE61D80-D273-4795-AE46-71C3C9BDC02F}" type="presOf" srcId="{631702E4-E176-4423-BFC5-ACDBAD3CD297}" destId="{B394DFFA-E411-40DC-A405-2A065D9C89C1}" srcOrd="0" destOrd="0" presId="urn:microsoft.com/office/officeart/2016/7/layout/RepeatingBendingProcessNew"/>
    <dgm:cxn modelId="{A6081383-F731-4886-9874-7348A2566CA0}" type="presOf" srcId="{826D7E00-6393-48C5-B930-8E8436211348}" destId="{77F755FE-8183-44F2-A359-4C6923B34664}" srcOrd="0" destOrd="0" presId="urn:microsoft.com/office/officeart/2016/7/layout/RepeatingBendingProcessNew"/>
    <dgm:cxn modelId="{4618558A-A7C8-4E71-AC92-B1A240CD536F}" type="presOf" srcId="{631702E4-E176-4423-BFC5-ACDBAD3CD297}" destId="{FF8CACF0-3383-483F-9E41-F4B6B50B267E}" srcOrd="1" destOrd="0" presId="urn:microsoft.com/office/officeart/2016/7/layout/RepeatingBendingProcessNew"/>
    <dgm:cxn modelId="{185D6A8B-C784-4034-B483-F20CD2DBD1DE}" srcId="{B8CF6BA9-50E0-4781-86B0-FB048BCA67F1}" destId="{9F389F80-DA3B-45E2-8391-64E59B32BB3A}" srcOrd="7" destOrd="0" parTransId="{B2A40B7A-3148-4EEB-8B14-5A716EF7F179}" sibTransId="{60FB87EE-FE2D-43F1-A266-B7556FCD60A8}"/>
    <dgm:cxn modelId="{987E0597-7FC8-4132-B350-65D9BA0A20F2}" type="presOf" srcId="{5AF1604B-FBD4-4460-9513-CBC68966CE65}" destId="{493F75E3-A668-4ECB-9769-B2F0204BB338}" srcOrd="0" destOrd="0" presId="urn:microsoft.com/office/officeart/2016/7/layout/RepeatingBendingProcessNew"/>
    <dgm:cxn modelId="{265C29AF-AC71-4E55-BE41-92B65E501903}" type="presOf" srcId="{E099BB68-C9B1-4345-8421-0BFE1B038C18}" destId="{5D06156D-0800-41CB-A272-BC51E1E1BBC4}" srcOrd="0" destOrd="0" presId="urn:microsoft.com/office/officeart/2016/7/layout/RepeatingBendingProcessNew"/>
    <dgm:cxn modelId="{949596B3-6B42-46A7-8B75-4F301B3E54F3}" type="presOf" srcId="{E4AC3383-816A-4392-9793-1809D997038A}" destId="{BA72AA8C-5783-472C-A07D-024BD502F100}" srcOrd="1" destOrd="0" presId="urn:microsoft.com/office/officeart/2016/7/layout/RepeatingBendingProcessNew"/>
    <dgm:cxn modelId="{ED220AB4-34FF-430E-8FE3-9926AC4293D7}" type="presOf" srcId="{F4759398-1B76-458C-8CAF-A0A1226F93B1}" destId="{CB735A2F-C546-41A2-868E-B71405D67D4B}" srcOrd="0" destOrd="0" presId="urn:microsoft.com/office/officeart/2016/7/layout/RepeatingBendingProcessNew"/>
    <dgm:cxn modelId="{FD5ECFBC-7862-4933-813B-A75F3C4CDD18}" srcId="{B8CF6BA9-50E0-4781-86B0-FB048BCA67F1}" destId="{5D98187D-D1BF-4D65-B5C0-823842FB17EA}" srcOrd="1" destOrd="0" parTransId="{E906EB24-15ED-4481-A2D0-8D20C3888037}" sibTransId="{D1947705-822B-4A86-A02A-19ED005FCE17}"/>
    <dgm:cxn modelId="{035820C6-8889-49BA-A253-E2D62E935071}" srcId="{B8CF6BA9-50E0-4781-86B0-FB048BCA67F1}" destId="{F4759398-1B76-458C-8CAF-A0A1226F93B1}" srcOrd="6" destOrd="0" parTransId="{87866D7B-6191-42D8-841B-0803A814996A}" sibTransId="{B82582D9-2AAA-40E9-8C49-79A62C300158}"/>
    <dgm:cxn modelId="{8EF3A5C6-1A13-47C7-8F4A-1C3AFEC73D58}" type="presOf" srcId="{D1947705-822B-4A86-A02A-19ED005FCE17}" destId="{F08443B3-FDF9-4818-964E-B1916705CCB9}" srcOrd="0" destOrd="0" presId="urn:microsoft.com/office/officeart/2016/7/layout/RepeatingBendingProcessNew"/>
    <dgm:cxn modelId="{C364C7D6-3AB0-4562-A979-E20F0593B6AA}" type="presOf" srcId="{6E4ACA4A-211A-4270-812B-020A8730457D}" destId="{45442363-EC67-407E-9528-A71123DF140C}" srcOrd="0" destOrd="0" presId="urn:microsoft.com/office/officeart/2016/7/layout/RepeatingBendingProcessNew"/>
    <dgm:cxn modelId="{5F29CAE6-E2E9-419A-BDA8-954C483A6EE1}" type="presOf" srcId="{9F389F80-DA3B-45E2-8391-64E59B32BB3A}" destId="{1CAE4F89-EC0C-4811-A972-99305E2413F0}" srcOrd="0" destOrd="0" presId="urn:microsoft.com/office/officeart/2016/7/layout/RepeatingBendingProcessNew"/>
    <dgm:cxn modelId="{2CC53BEB-C351-4099-8A35-8E6CD14076B1}" type="presOf" srcId="{60FB87EE-FE2D-43F1-A266-B7556FCD60A8}" destId="{DDCCEDC9-B24D-4C21-BE6C-FE97C0483B84}" srcOrd="0" destOrd="0" presId="urn:microsoft.com/office/officeart/2016/7/layout/RepeatingBendingProcessNew"/>
    <dgm:cxn modelId="{87AA14EF-4CDF-4C81-B391-6B0897A36B2A}" type="presOf" srcId="{EA2C2D8A-6D25-4884-8CD6-7E1C87B1C3CF}" destId="{B3560031-A33B-4088-B44C-2BBCA38E8C3E}" srcOrd="0" destOrd="0" presId="urn:microsoft.com/office/officeart/2016/7/layout/RepeatingBendingProcessNew"/>
    <dgm:cxn modelId="{C080D0F7-5464-4F83-8D37-4C1181BEF6D0}" srcId="{B8CF6BA9-50E0-4781-86B0-FB048BCA67F1}" destId="{F08C8D1F-0D55-46DC-9D1D-7BE73FDC941C}" srcOrd="3" destOrd="0" parTransId="{AFC72334-323C-43C2-B6B9-81F34EA2F685}" sibTransId="{EA2C2D8A-6D25-4884-8CD6-7E1C87B1C3CF}"/>
    <dgm:cxn modelId="{89D89EF8-FA62-4B64-807C-86B81A8BB3F0}" type="presOf" srcId="{D1947705-822B-4A86-A02A-19ED005FCE17}" destId="{B341E4F0-1835-4E46-B83F-F5BE58B0FE03}" srcOrd="1" destOrd="0" presId="urn:microsoft.com/office/officeart/2016/7/layout/RepeatingBendingProcessNew"/>
    <dgm:cxn modelId="{E4537A9E-A792-49B6-B5A8-48D941A7411D}" type="presParOf" srcId="{A364A773-83E8-4A7F-BB70-24F88D318614}" destId="{4B6C509B-9DC2-41BB-9AB5-AB6BE0BF4A11}" srcOrd="0" destOrd="0" presId="urn:microsoft.com/office/officeart/2016/7/layout/RepeatingBendingProcessNew"/>
    <dgm:cxn modelId="{78F22D1C-8CD5-484D-A436-B3A9E5CFDA49}" type="presParOf" srcId="{A364A773-83E8-4A7F-BB70-24F88D318614}" destId="{B394DFFA-E411-40DC-A405-2A065D9C89C1}" srcOrd="1" destOrd="0" presId="urn:microsoft.com/office/officeart/2016/7/layout/RepeatingBendingProcessNew"/>
    <dgm:cxn modelId="{EAA26E4D-B804-4097-9A27-8B853B6AB024}" type="presParOf" srcId="{B394DFFA-E411-40DC-A405-2A065D9C89C1}" destId="{FF8CACF0-3383-483F-9E41-F4B6B50B267E}" srcOrd="0" destOrd="0" presId="urn:microsoft.com/office/officeart/2016/7/layout/RepeatingBendingProcessNew"/>
    <dgm:cxn modelId="{7AA67837-6FC3-457C-A33C-D2D6B3B80E41}" type="presParOf" srcId="{A364A773-83E8-4A7F-BB70-24F88D318614}" destId="{96CA7893-4D39-4727-A848-7ACC09DDC218}" srcOrd="2" destOrd="0" presId="urn:microsoft.com/office/officeart/2016/7/layout/RepeatingBendingProcessNew"/>
    <dgm:cxn modelId="{A49B59B6-A7DE-4CC5-976C-1B219271E2E5}" type="presParOf" srcId="{A364A773-83E8-4A7F-BB70-24F88D318614}" destId="{F08443B3-FDF9-4818-964E-B1916705CCB9}" srcOrd="3" destOrd="0" presId="urn:microsoft.com/office/officeart/2016/7/layout/RepeatingBendingProcessNew"/>
    <dgm:cxn modelId="{0AF48959-5606-4024-A1FE-457A5910478A}" type="presParOf" srcId="{F08443B3-FDF9-4818-964E-B1916705CCB9}" destId="{B341E4F0-1835-4E46-B83F-F5BE58B0FE03}" srcOrd="0" destOrd="0" presId="urn:microsoft.com/office/officeart/2016/7/layout/RepeatingBendingProcessNew"/>
    <dgm:cxn modelId="{FDBCCB35-3477-4ADE-87E8-21F523D1DF7F}" type="presParOf" srcId="{A364A773-83E8-4A7F-BB70-24F88D318614}" destId="{5D06156D-0800-41CB-A272-BC51E1E1BBC4}" srcOrd="4" destOrd="0" presId="urn:microsoft.com/office/officeart/2016/7/layout/RepeatingBendingProcessNew"/>
    <dgm:cxn modelId="{486C5F58-14D5-45AA-A59D-744DC756C2E3}" type="presParOf" srcId="{A364A773-83E8-4A7F-BB70-24F88D318614}" destId="{8324F21B-F40B-47B5-9469-FD51606F2136}" srcOrd="5" destOrd="0" presId="urn:microsoft.com/office/officeart/2016/7/layout/RepeatingBendingProcessNew"/>
    <dgm:cxn modelId="{DBF7D968-E23F-43BD-A018-D55543AF4C1E}" type="presParOf" srcId="{8324F21B-F40B-47B5-9469-FD51606F2136}" destId="{8DACFCBA-170E-4427-AC3B-1A4CD8B193F8}" srcOrd="0" destOrd="0" presId="urn:microsoft.com/office/officeart/2016/7/layout/RepeatingBendingProcessNew"/>
    <dgm:cxn modelId="{438806C5-2D20-4C65-B5E0-4205091B81BB}" type="presParOf" srcId="{A364A773-83E8-4A7F-BB70-24F88D318614}" destId="{084D0F6D-981C-4296-B570-1F681FA7AA8C}" srcOrd="6" destOrd="0" presId="urn:microsoft.com/office/officeart/2016/7/layout/RepeatingBendingProcessNew"/>
    <dgm:cxn modelId="{1E9412EE-FE53-4ADE-A44C-C72C77992AE4}" type="presParOf" srcId="{A364A773-83E8-4A7F-BB70-24F88D318614}" destId="{B3560031-A33B-4088-B44C-2BBCA38E8C3E}" srcOrd="7" destOrd="0" presId="urn:microsoft.com/office/officeart/2016/7/layout/RepeatingBendingProcessNew"/>
    <dgm:cxn modelId="{6C4B265F-E258-4C27-9169-FF85BC0C395F}" type="presParOf" srcId="{B3560031-A33B-4088-B44C-2BBCA38E8C3E}" destId="{AD44B7CB-7E9A-480A-8B63-038FF6292EB6}" srcOrd="0" destOrd="0" presId="urn:microsoft.com/office/officeart/2016/7/layout/RepeatingBendingProcessNew"/>
    <dgm:cxn modelId="{58A75E3C-0E79-46A0-B51D-30F9E588247A}" type="presParOf" srcId="{A364A773-83E8-4A7F-BB70-24F88D318614}" destId="{0A20A28C-4A43-4DC9-B9AB-3212070657AF}" srcOrd="8" destOrd="0" presId="urn:microsoft.com/office/officeart/2016/7/layout/RepeatingBendingProcessNew"/>
    <dgm:cxn modelId="{6CA6B8B8-C986-417A-B3C1-F2E7285BF7AC}" type="presParOf" srcId="{A364A773-83E8-4A7F-BB70-24F88D318614}" destId="{45442363-EC67-407E-9528-A71123DF140C}" srcOrd="9" destOrd="0" presId="urn:microsoft.com/office/officeart/2016/7/layout/RepeatingBendingProcessNew"/>
    <dgm:cxn modelId="{DB78E5A0-CD22-476E-A6C4-019F25407052}" type="presParOf" srcId="{45442363-EC67-407E-9528-A71123DF140C}" destId="{58A9E1FF-B7D4-48C0-A64E-26BBDC91B7AB}" srcOrd="0" destOrd="0" presId="urn:microsoft.com/office/officeart/2016/7/layout/RepeatingBendingProcessNew"/>
    <dgm:cxn modelId="{919E0ABB-DA42-43A3-BB0C-5B1120439BEB}" type="presParOf" srcId="{A364A773-83E8-4A7F-BB70-24F88D318614}" destId="{77F755FE-8183-44F2-A359-4C6923B34664}" srcOrd="10" destOrd="0" presId="urn:microsoft.com/office/officeart/2016/7/layout/RepeatingBendingProcessNew"/>
    <dgm:cxn modelId="{3882FADE-461E-4ED6-A879-789111C38672}" type="presParOf" srcId="{A364A773-83E8-4A7F-BB70-24F88D318614}" destId="{91BADB28-2CD3-490D-A53C-C9BA0AD0A850}" srcOrd="11" destOrd="0" presId="urn:microsoft.com/office/officeart/2016/7/layout/RepeatingBendingProcessNew"/>
    <dgm:cxn modelId="{299A60C7-DB31-454E-9623-F2DC86D84053}" type="presParOf" srcId="{91BADB28-2CD3-490D-A53C-C9BA0AD0A850}" destId="{BA72AA8C-5783-472C-A07D-024BD502F100}" srcOrd="0" destOrd="0" presId="urn:microsoft.com/office/officeart/2016/7/layout/RepeatingBendingProcessNew"/>
    <dgm:cxn modelId="{A08E6C22-9703-4C1C-814B-BCB21ADD93DB}" type="presParOf" srcId="{A364A773-83E8-4A7F-BB70-24F88D318614}" destId="{CB735A2F-C546-41A2-868E-B71405D67D4B}" srcOrd="12" destOrd="0" presId="urn:microsoft.com/office/officeart/2016/7/layout/RepeatingBendingProcessNew"/>
    <dgm:cxn modelId="{9FD42909-1813-4414-A94E-82E0BA08A5B8}" type="presParOf" srcId="{A364A773-83E8-4A7F-BB70-24F88D318614}" destId="{F6E34580-5123-47CD-8725-FF7B40C7F7EE}" srcOrd="13" destOrd="0" presId="urn:microsoft.com/office/officeart/2016/7/layout/RepeatingBendingProcessNew"/>
    <dgm:cxn modelId="{65FDCF8D-F7FE-47C1-8DA4-22C74AA4F113}" type="presParOf" srcId="{F6E34580-5123-47CD-8725-FF7B40C7F7EE}" destId="{E9808030-CA32-437E-87AB-F6875DCFE04F}" srcOrd="0" destOrd="0" presId="urn:microsoft.com/office/officeart/2016/7/layout/RepeatingBendingProcessNew"/>
    <dgm:cxn modelId="{D4BFEE8D-01BB-4E1E-8B84-36A9CEEA124B}" type="presParOf" srcId="{A364A773-83E8-4A7F-BB70-24F88D318614}" destId="{1CAE4F89-EC0C-4811-A972-99305E2413F0}" srcOrd="14" destOrd="0" presId="urn:microsoft.com/office/officeart/2016/7/layout/RepeatingBendingProcessNew"/>
    <dgm:cxn modelId="{468423F3-CD4D-43FA-91E7-2A954C76BEC9}" type="presParOf" srcId="{A364A773-83E8-4A7F-BB70-24F88D318614}" destId="{DDCCEDC9-B24D-4C21-BE6C-FE97C0483B84}" srcOrd="15" destOrd="0" presId="urn:microsoft.com/office/officeart/2016/7/layout/RepeatingBendingProcessNew"/>
    <dgm:cxn modelId="{83E27DA1-CC30-47F5-B508-F5206C14C89C}" type="presParOf" srcId="{DDCCEDC9-B24D-4C21-BE6C-FE97C0483B84}" destId="{F82A9DB0-2E48-43F0-9FE4-B73E58440971}" srcOrd="0" destOrd="0" presId="urn:microsoft.com/office/officeart/2016/7/layout/RepeatingBendingProcessNew"/>
    <dgm:cxn modelId="{6BE38242-F780-4480-9056-27E82D0F6F2E}" type="presParOf" srcId="{A364A773-83E8-4A7F-BB70-24F88D318614}" destId="{493F75E3-A668-4ECB-9769-B2F0204BB338}" srcOrd="16" destOrd="0" presId="urn:microsoft.com/office/officeart/2016/7/layout/RepeatingBendingProcessNew"/>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EE442527-4807-4FDB-8FE6-8C53753B449F}"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69218A78-6C52-413D-84FE-298AEC09FDCF}">
      <dgm:prSet/>
      <dgm:spPr/>
      <dgm:t>
        <a:bodyPr/>
        <a:lstStyle/>
        <a:p>
          <a:r>
            <a:rPr lang="en-GB">
              <a:solidFill>
                <a:schemeClr val="bg1"/>
              </a:solidFill>
              <a:hlinkClick xmlns:r="http://schemas.openxmlformats.org/officeDocument/2006/relationships" r:id="rId1">
                <a:extLst>
                  <a:ext uri="{A12FA001-AC4F-418D-AE19-62706E023703}">
                    <ahyp:hlinkClr xmlns:ahyp="http://schemas.microsoft.com/office/drawing/2018/hyperlinkcolor" val="tx"/>
                  </a:ext>
                </a:extLst>
              </a:hlinkClick>
            </a:rPr>
            <a:t>Access to Work guide for employers - GOV.UK (www.gov.uk)</a:t>
          </a:r>
          <a:endParaRPr lang="en-US">
            <a:solidFill>
              <a:schemeClr val="bg1"/>
            </a:solidFill>
          </a:endParaRPr>
        </a:p>
      </dgm:t>
    </dgm:pt>
    <dgm:pt modelId="{EED9F969-534B-470D-A2DB-A45D3CE84F94}" type="parTrans" cxnId="{58E6BEBB-F639-4C63-A820-8B527352DEAA}">
      <dgm:prSet/>
      <dgm:spPr/>
      <dgm:t>
        <a:bodyPr/>
        <a:lstStyle/>
        <a:p>
          <a:endParaRPr lang="en-US"/>
        </a:p>
      </dgm:t>
    </dgm:pt>
    <dgm:pt modelId="{60B08DB8-2165-4606-81D1-5F4210DA0F2A}" type="sibTrans" cxnId="{58E6BEBB-F639-4C63-A820-8B527352DEAA}">
      <dgm:prSet/>
      <dgm:spPr/>
      <dgm:t>
        <a:bodyPr/>
        <a:lstStyle/>
        <a:p>
          <a:endParaRPr lang="en-US"/>
        </a:p>
      </dgm:t>
    </dgm:pt>
    <dgm:pt modelId="{B17CE9C3-6C95-4468-BF5A-658D4BF187B1}">
      <dgm:prSet/>
      <dgm:spPr/>
      <dgm:t>
        <a:bodyPr/>
        <a:lstStyle/>
        <a:p>
          <a:r>
            <a:rPr lang="en-GB" b="0" i="0">
              <a:solidFill>
                <a:schemeClr val="bg1"/>
              </a:solidFill>
              <a:hlinkClick xmlns:r="http://schemas.openxmlformats.org/officeDocument/2006/relationships" r:id="rId2">
                <a:extLst>
                  <a:ext uri="{A12FA001-AC4F-418D-AE19-62706E023703}">
                    <ahyp:hlinkClr xmlns:ahyp="http://schemas.microsoft.com/office/drawing/2018/hyperlinkcolor" val="tx"/>
                  </a:ext>
                </a:extLst>
              </a:hlinkClick>
            </a:rPr>
            <a:t>Access to Work</a:t>
          </a:r>
          <a:r>
            <a:rPr lang="en-GB" b="0" i="0">
              <a:solidFill>
                <a:schemeClr val="bg1"/>
              </a:solidFill>
            </a:rPr>
            <a:t> </a:t>
          </a:r>
          <a:r>
            <a:rPr lang="en-GB" b="0" i="0"/>
            <a:t>is a specialist disability service from Jobcentre Plus that gives practical advice and support to disabled people, whether they are working, self-employed or </a:t>
          </a:r>
          <a:r>
            <a:rPr lang="en-GB" b="0" i="0">
              <a:solidFill>
                <a:schemeClr val="bg1"/>
              </a:solidFill>
            </a:rPr>
            <a:t>looking</a:t>
          </a:r>
          <a:r>
            <a:rPr lang="en-GB" b="0" i="0"/>
            <a:t> for employment.</a:t>
          </a:r>
          <a:endParaRPr lang="en-US"/>
        </a:p>
      </dgm:t>
    </dgm:pt>
    <dgm:pt modelId="{EE20D5A1-42D0-4D21-A5CB-640D355C0EBF}" type="parTrans" cxnId="{E72D35B0-340F-4E3A-850A-18E4BA1BE470}">
      <dgm:prSet/>
      <dgm:spPr/>
      <dgm:t>
        <a:bodyPr/>
        <a:lstStyle/>
        <a:p>
          <a:endParaRPr lang="en-US"/>
        </a:p>
      </dgm:t>
    </dgm:pt>
    <dgm:pt modelId="{B25AD503-4F48-4FF1-8FDE-A7BB421EE3EB}" type="sibTrans" cxnId="{E72D35B0-340F-4E3A-850A-18E4BA1BE470}">
      <dgm:prSet/>
      <dgm:spPr/>
      <dgm:t>
        <a:bodyPr/>
        <a:lstStyle/>
        <a:p>
          <a:endParaRPr lang="en-US"/>
        </a:p>
      </dgm:t>
    </dgm:pt>
    <dgm:pt modelId="{10465154-25F3-4CAA-9443-CFAA378FB952}">
      <dgm:prSet/>
      <dgm:spPr/>
      <dgm:t>
        <a:bodyPr/>
        <a:lstStyle/>
        <a:p>
          <a:r>
            <a:rPr lang="en-GB" b="0" i="0"/>
            <a:t>Access to Work is provided where someone needs support or adaptations beyond the reasonable adjustments which an employer is legally obliged to provide under the Equality Act</a:t>
          </a:r>
          <a:endParaRPr lang="en-US"/>
        </a:p>
      </dgm:t>
    </dgm:pt>
    <dgm:pt modelId="{4E2267D4-1AF7-4B72-8BBB-8096A530C4DA}" type="parTrans" cxnId="{EB0A5DA8-C42A-46E3-A52E-AEAC83E49AD4}">
      <dgm:prSet/>
      <dgm:spPr/>
      <dgm:t>
        <a:bodyPr/>
        <a:lstStyle/>
        <a:p>
          <a:endParaRPr lang="en-US"/>
        </a:p>
      </dgm:t>
    </dgm:pt>
    <dgm:pt modelId="{E58C6621-CF2E-4998-9A0E-FA24D0EE2A7D}" type="sibTrans" cxnId="{EB0A5DA8-C42A-46E3-A52E-AEAC83E49AD4}">
      <dgm:prSet/>
      <dgm:spPr/>
      <dgm:t>
        <a:bodyPr/>
        <a:lstStyle/>
        <a:p>
          <a:endParaRPr lang="en-US"/>
        </a:p>
      </dgm:t>
    </dgm:pt>
    <dgm:pt modelId="{67D1B030-DC80-4C7E-AFE4-8986F23B42D0}">
      <dgm:prSet/>
      <dgm:spPr/>
      <dgm:t>
        <a:bodyPr/>
        <a:lstStyle/>
        <a:p>
          <a:r>
            <a:rPr lang="en-GB" b="0" i="0"/>
            <a:t>Access to Work can help your employee get or stay in work if they have or develop a physical or mental health condition or disability.</a:t>
          </a:r>
          <a:endParaRPr lang="en-US"/>
        </a:p>
      </dgm:t>
    </dgm:pt>
    <dgm:pt modelId="{6A58AFD7-9509-4EAF-85E3-9D2643C1A49D}" type="parTrans" cxnId="{394ABB3A-C682-407F-911D-6BD9BCF5FFEA}">
      <dgm:prSet/>
      <dgm:spPr/>
      <dgm:t>
        <a:bodyPr/>
        <a:lstStyle/>
        <a:p>
          <a:endParaRPr lang="en-US"/>
        </a:p>
      </dgm:t>
    </dgm:pt>
    <dgm:pt modelId="{ABA6C036-527C-4378-A5E7-F465F81EEF7E}" type="sibTrans" cxnId="{394ABB3A-C682-407F-911D-6BD9BCF5FFEA}">
      <dgm:prSet/>
      <dgm:spPr/>
      <dgm:t>
        <a:bodyPr/>
        <a:lstStyle/>
        <a:p>
          <a:endParaRPr lang="en-US"/>
        </a:p>
      </dgm:t>
    </dgm:pt>
    <dgm:pt modelId="{15153C34-0593-4DE7-A491-F38FE15A06AE}">
      <dgm:prSet/>
      <dgm:spPr/>
      <dgm:t>
        <a:bodyPr/>
        <a:lstStyle/>
        <a:p>
          <a:r>
            <a:rPr lang="en-GB" b="0" i="0"/>
            <a:t>The support your employee get will depend on </a:t>
          </a:r>
          <a:r>
            <a:rPr lang="en-GB"/>
            <a:t>their </a:t>
          </a:r>
          <a:r>
            <a:rPr lang="en-GB" b="0" i="0"/>
            <a:t>needs. Through Access to Work, your employee can apply for:</a:t>
          </a:r>
          <a:endParaRPr lang="en-US"/>
        </a:p>
      </dgm:t>
    </dgm:pt>
    <dgm:pt modelId="{FB19533E-C387-4658-830B-C4A658F59DFB}" type="parTrans" cxnId="{5967888A-3C90-4E86-AB44-9A9DF3F5ECF6}">
      <dgm:prSet/>
      <dgm:spPr/>
      <dgm:t>
        <a:bodyPr/>
        <a:lstStyle/>
        <a:p>
          <a:endParaRPr lang="en-US"/>
        </a:p>
      </dgm:t>
    </dgm:pt>
    <dgm:pt modelId="{FBF58E7E-629F-4AA4-BE2F-AA7886D501C5}" type="sibTrans" cxnId="{5967888A-3C90-4E86-AB44-9A9DF3F5ECF6}">
      <dgm:prSet/>
      <dgm:spPr/>
      <dgm:t>
        <a:bodyPr/>
        <a:lstStyle/>
        <a:p>
          <a:endParaRPr lang="en-US"/>
        </a:p>
      </dgm:t>
    </dgm:pt>
    <dgm:pt modelId="{A7C6B316-5790-4D6D-B152-201A6DAFFB72}">
      <dgm:prSet/>
      <dgm:spPr/>
      <dgm:t>
        <a:bodyPr/>
        <a:lstStyle/>
        <a:p>
          <a:r>
            <a:rPr lang="en-GB" b="0" i="0"/>
            <a:t>A grant to help pay for practical support with their work</a:t>
          </a:r>
          <a:endParaRPr lang="en-US"/>
        </a:p>
      </dgm:t>
    </dgm:pt>
    <dgm:pt modelId="{05FDC069-398A-48DA-9E8B-C5A70192C678}" type="parTrans" cxnId="{C57A63D4-80C2-4717-B8E4-6B0B817CC94B}">
      <dgm:prSet/>
      <dgm:spPr/>
      <dgm:t>
        <a:bodyPr/>
        <a:lstStyle/>
        <a:p>
          <a:endParaRPr lang="en-US"/>
        </a:p>
      </dgm:t>
    </dgm:pt>
    <dgm:pt modelId="{E8E5E919-25E3-43E9-A530-A3627EA46FB3}" type="sibTrans" cxnId="{C57A63D4-80C2-4717-B8E4-6B0B817CC94B}">
      <dgm:prSet/>
      <dgm:spPr/>
      <dgm:t>
        <a:bodyPr/>
        <a:lstStyle/>
        <a:p>
          <a:endParaRPr lang="en-US"/>
        </a:p>
      </dgm:t>
    </dgm:pt>
    <dgm:pt modelId="{0C00E3BE-05C1-47E5-A7CD-D14F8600882E}">
      <dgm:prSet/>
      <dgm:spPr/>
      <dgm:t>
        <a:bodyPr/>
        <a:lstStyle/>
        <a:p>
          <a:r>
            <a:rPr lang="en-GB" b="0" i="0"/>
            <a:t>Support with managing their mental health at work</a:t>
          </a:r>
          <a:endParaRPr lang="en-US"/>
        </a:p>
      </dgm:t>
    </dgm:pt>
    <dgm:pt modelId="{8C966D3A-9098-459B-AF20-637FB17B5C35}" type="parTrans" cxnId="{FB91AC57-5890-41FA-9D41-8EC93D82C8F8}">
      <dgm:prSet/>
      <dgm:spPr/>
      <dgm:t>
        <a:bodyPr/>
        <a:lstStyle/>
        <a:p>
          <a:endParaRPr lang="en-US"/>
        </a:p>
      </dgm:t>
    </dgm:pt>
    <dgm:pt modelId="{EB3AC31E-4E54-4265-858A-3C791601B823}" type="sibTrans" cxnId="{FB91AC57-5890-41FA-9D41-8EC93D82C8F8}">
      <dgm:prSet/>
      <dgm:spPr/>
      <dgm:t>
        <a:bodyPr/>
        <a:lstStyle/>
        <a:p>
          <a:endParaRPr lang="en-US"/>
        </a:p>
      </dgm:t>
    </dgm:pt>
    <dgm:pt modelId="{44C1FAF8-161E-48AD-8E7F-098A9F47780F}">
      <dgm:prSet/>
      <dgm:spPr/>
      <dgm:t>
        <a:bodyPr/>
        <a:lstStyle/>
        <a:p>
          <a:r>
            <a:rPr lang="en-GB" b="0" i="0"/>
            <a:t>Money to pay for communication support at job interviews</a:t>
          </a:r>
          <a:endParaRPr lang="en-US"/>
        </a:p>
      </dgm:t>
    </dgm:pt>
    <dgm:pt modelId="{FA15CEC9-4D6B-47BF-8259-E9FC374F1608}" type="parTrans" cxnId="{DA55B280-88B6-421E-B934-52DE4BCD6DCA}">
      <dgm:prSet/>
      <dgm:spPr/>
      <dgm:t>
        <a:bodyPr/>
        <a:lstStyle/>
        <a:p>
          <a:endParaRPr lang="en-US"/>
        </a:p>
      </dgm:t>
    </dgm:pt>
    <dgm:pt modelId="{B32E0F25-A99B-46B9-BF0C-6D19E3542CCE}" type="sibTrans" cxnId="{DA55B280-88B6-421E-B934-52DE4BCD6DCA}">
      <dgm:prSet/>
      <dgm:spPr/>
      <dgm:t>
        <a:bodyPr/>
        <a:lstStyle/>
        <a:p>
          <a:endParaRPr lang="en-US"/>
        </a:p>
      </dgm:t>
    </dgm:pt>
    <dgm:pt modelId="{1E345CCB-9F58-4031-B66F-30FA97985D5A}" type="pres">
      <dgm:prSet presAssocID="{EE442527-4807-4FDB-8FE6-8C53753B449F}" presName="diagram" presStyleCnt="0">
        <dgm:presLayoutVars>
          <dgm:dir/>
          <dgm:resizeHandles val="exact"/>
        </dgm:presLayoutVars>
      </dgm:prSet>
      <dgm:spPr/>
    </dgm:pt>
    <dgm:pt modelId="{A966729F-E2AA-4D3A-85F9-9D7B226AA412}" type="pres">
      <dgm:prSet presAssocID="{69218A78-6C52-413D-84FE-298AEC09FDCF}" presName="node" presStyleLbl="node1" presStyleIdx="0" presStyleCnt="8">
        <dgm:presLayoutVars>
          <dgm:bulletEnabled val="1"/>
        </dgm:presLayoutVars>
      </dgm:prSet>
      <dgm:spPr/>
    </dgm:pt>
    <dgm:pt modelId="{919183D9-BD4A-45E1-BEB8-490ACB5E28FA}" type="pres">
      <dgm:prSet presAssocID="{60B08DB8-2165-4606-81D1-5F4210DA0F2A}" presName="sibTrans" presStyleCnt="0"/>
      <dgm:spPr/>
    </dgm:pt>
    <dgm:pt modelId="{B459842E-E5BB-40C8-B7CC-B02BFF40DF24}" type="pres">
      <dgm:prSet presAssocID="{B17CE9C3-6C95-4468-BF5A-658D4BF187B1}" presName="node" presStyleLbl="node1" presStyleIdx="1" presStyleCnt="8">
        <dgm:presLayoutVars>
          <dgm:bulletEnabled val="1"/>
        </dgm:presLayoutVars>
      </dgm:prSet>
      <dgm:spPr/>
    </dgm:pt>
    <dgm:pt modelId="{FABAD6C2-05A4-44AB-B487-C06534FF6BE1}" type="pres">
      <dgm:prSet presAssocID="{B25AD503-4F48-4FF1-8FDE-A7BB421EE3EB}" presName="sibTrans" presStyleCnt="0"/>
      <dgm:spPr/>
    </dgm:pt>
    <dgm:pt modelId="{AA8EDEC0-BF26-4B0D-882A-114D46989FBA}" type="pres">
      <dgm:prSet presAssocID="{10465154-25F3-4CAA-9443-CFAA378FB952}" presName="node" presStyleLbl="node1" presStyleIdx="2" presStyleCnt="8">
        <dgm:presLayoutVars>
          <dgm:bulletEnabled val="1"/>
        </dgm:presLayoutVars>
      </dgm:prSet>
      <dgm:spPr/>
    </dgm:pt>
    <dgm:pt modelId="{FDEDCCFB-D46C-419D-A784-FE0216FC70B0}" type="pres">
      <dgm:prSet presAssocID="{E58C6621-CF2E-4998-9A0E-FA24D0EE2A7D}" presName="sibTrans" presStyleCnt="0"/>
      <dgm:spPr/>
    </dgm:pt>
    <dgm:pt modelId="{1BDBCC8D-5D4B-46B5-B1B7-D4C374B0F340}" type="pres">
      <dgm:prSet presAssocID="{67D1B030-DC80-4C7E-AFE4-8986F23B42D0}" presName="node" presStyleLbl="node1" presStyleIdx="3" presStyleCnt="8">
        <dgm:presLayoutVars>
          <dgm:bulletEnabled val="1"/>
        </dgm:presLayoutVars>
      </dgm:prSet>
      <dgm:spPr/>
    </dgm:pt>
    <dgm:pt modelId="{57A1153F-DD88-4FF6-9051-EB15A93EA74D}" type="pres">
      <dgm:prSet presAssocID="{ABA6C036-527C-4378-A5E7-F465F81EEF7E}" presName="sibTrans" presStyleCnt="0"/>
      <dgm:spPr/>
    </dgm:pt>
    <dgm:pt modelId="{B0738433-A78B-431A-B647-F1221DB93149}" type="pres">
      <dgm:prSet presAssocID="{15153C34-0593-4DE7-A491-F38FE15A06AE}" presName="node" presStyleLbl="node1" presStyleIdx="4" presStyleCnt="8">
        <dgm:presLayoutVars>
          <dgm:bulletEnabled val="1"/>
        </dgm:presLayoutVars>
      </dgm:prSet>
      <dgm:spPr/>
    </dgm:pt>
    <dgm:pt modelId="{55C64DB1-1358-416A-A4D8-0F23B85E2884}" type="pres">
      <dgm:prSet presAssocID="{FBF58E7E-629F-4AA4-BE2F-AA7886D501C5}" presName="sibTrans" presStyleCnt="0"/>
      <dgm:spPr/>
    </dgm:pt>
    <dgm:pt modelId="{50944116-642A-43F8-B72C-8E13EEC13A67}" type="pres">
      <dgm:prSet presAssocID="{A7C6B316-5790-4D6D-B152-201A6DAFFB72}" presName="node" presStyleLbl="node1" presStyleIdx="5" presStyleCnt="8">
        <dgm:presLayoutVars>
          <dgm:bulletEnabled val="1"/>
        </dgm:presLayoutVars>
      </dgm:prSet>
      <dgm:spPr/>
    </dgm:pt>
    <dgm:pt modelId="{CD14B79D-74AB-4BF8-87A5-00C38F3129BB}" type="pres">
      <dgm:prSet presAssocID="{E8E5E919-25E3-43E9-A530-A3627EA46FB3}" presName="sibTrans" presStyleCnt="0"/>
      <dgm:spPr/>
    </dgm:pt>
    <dgm:pt modelId="{57D38945-E8F6-43F4-B0F0-26BF403EFF2A}" type="pres">
      <dgm:prSet presAssocID="{0C00E3BE-05C1-47E5-A7CD-D14F8600882E}" presName="node" presStyleLbl="node1" presStyleIdx="6" presStyleCnt="8">
        <dgm:presLayoutVars>
          <dgm:bulletEnabled val="1"/>
        </dgm:presLayoutVars>
      </dgm:prSet>
      <dgm:spPr/>
    </dgm:pt>
    <dgm:pt modelId="{17E53A6B-77DC-4DFA-A9E2-2454BED9E81A}" type="pres">
      <dgm:prSet presAssocID="{EB3AC31E-4E54-4265-858A-3C791601B823}" presName="sibTrans" presStyleCnt="0"/>
      <dgm:spPr/>
    </dgm:pt>
    <dgm:pt modelId="{FCD623D9-1411-4350-BBD7-979DDBA1764A}" type="pres">
      <dgm:prSet presAssocID="{44C1FAF8-161E-48AD-8E7F-098A9F47780F}" presName="node" presStyleLbl="node1" presStyleIdx="7" presStyleCnt="8">
        <dgm:presLayoutVars>
          <dgm:bulletEnabled val="1"/>
        </dgm:presLayoutVars>
      </dgm:prSet>
      <dgm:spPr/>
    </dgm:pt>
  </dgm:ptLst>
  <dgm:cxnLst>
    <dgm:cxn modelId="{394ABB3A-C682-407F-911D-6BD9BCF5FFEA}" srcId="{EE442527-4807-4FDB-8FE6-8C53753B449F}" destId="{67D1B030-DC80-4C7E-AFE4-8986F23B42D0}" srcOrd="3" destOrd="0" parTransId="{6A58AFD7-9509-4EAF-85E3-9D2643C1A49D}" sibTransId="{ABA6C036-527C-4378-A5E7-F465F81EEF7E}"/>
    <dgm:cxn modelId="{B92DC149-F877-4203-92F4-D2B35215D24A}" type="presOf" srcId="{A7C6B316-5790-4D6D-B152-201A6DAFFB72}" destId="{50944116-642A-43F8-B72C-8E13EEC13A67}" srcOrd="0" destOrd="0" presId="urn:microsoft.com/office/officeart/2005/8/layout/default"/>
    <dgm:cxn modelId="{11211F52-1BBA-4508-967C-71CD5F829495}" type="presOf" srcId="{67D1B030-DC80-4C7E-AFE4-8986F23B42D0}" destId="{1BDBCC8D-5D4B-46B5-B1B7-D4C374B0F340}" srcOrd="0" destOrd="0" presId="urn:microsoft.com/office/officeart/2005/8/layout/default"/>
    <dgm:cxn modelId="{FB91AC57-5890-41FA-9D41-8EC93D82C8F8}" srcId="{EE442527-4807-4FDB-8FE6-8C53753B449F}" destId="{0C00E3BE-05C1-47E5-A7CD-D14F8600882E}" srcOrd="6" destOrd="0" parTransId="{8C966D3A-9098-459B-AF20-637FB17B5C35}" sibTransId="{EB3AC31E-4E54-4265-858A-3C791601B823}"/>
    <dgm:cxn modelId="{048E377D-345F-46DB-B3F6-36D47387AC69}" type="presOf" srcId="{0C00E3BE-05C1-47E5-A7CD-D14F8600882E}" destId="{57D38945-E8F6-43F4-B0F0-26BF403EFF2A}" srcOrd="0" destOrd="0" presId="urn:microsoft.com/office/officeart/2005/8/layout/default"/>
    <dgm:cxn modelId="{DA55B280-88B6-421E-B934-52DE4BCD6DCA}" srcId="{EE442527-4807-4FDB-8FE6-8C53753B449F}" destId="{44C1FAF8-161E-48AD-8E7F-098A9F47780F}" srcOrd="7" destOrd="0" parTransId="{FA15CEC9-4D6B-47BF-8259-E9FC374F1608}" sibTransId="{B32E0F25-A99B-46B9-BF0C-6D19E3542CCE}"/>
    <dgm:cxn modelId="{BA55BC86-7714-4E99-8DD8-691D52678B1B}" type="presOf" srcId="{15153C34-0593-4DE7-A491-F38FE15A06AE}" destId="{B0738433-A78B-431A-B647-F1221DB93149}" srcOrd="0" destOrd="0" presId="urn:microsoft.com/office/officeart/2005/8/layout/default"/>
    <dgm:cxn modelId="{5967888A-3C90-4E86-AB44-9A9DF3F5ECF6}" srcId="{EE442527-4807-4FDB-8FE6-8C53753B449F}" destId="{15153C34-0593-4DE7-A491-F38FE15A06AE}" srcOrd="4" destOrd="0" parTransId="{FB19533E-C387-4658-830B-C4A658F59DFB}" sibTransId="{FBF58E7E-629F-4AA4-BE2F-AA7886D501C5}"/>
    <dgm:cxn modelId="{2CD962A2-1F33-4066-ABE0-14E60A07840C}" type="presOf" srcId="{69218A78-6C52-413D-84FE-298AEC09FDCF}" destId="{A966729F-E2AA-4D3A-85F9-9D7B226AA412}" srcOrd="0" destOrd="0" presId="urn:microsoft.com/office/officeart/2005/8/layout/default"/>
    <dgm:cxn modelId="{EB0A5DA8-C42A-46E3-A52E-AEAC83E49AD4}" srcId="{EE442527-4807-4FDB-8FE6-8C53753B449F}" destId="{10465154-25F3-4CAA-9443-CFAA378FB952}" srcOrd="2" destOrd="0" parTransId="{4E2267D4-1AF7-4B72-8BBB-8096A530C4DA}" sibTransId="{E58C6621-CF2E-4998-9A0E-FA24D0EE2A7D}"/>
    <dgm:cxn modelId="{DE955AA9-6C7C-4F60-8868-3AC3121B847A}" type="presOf" srcId="{EE442527-4807-4FDB-8FE6-8C53753B449F}" destId="{1E345CCB-9F58-4031-B66F-30FA97985D5A}" srcOrd="0" destOrd="0" presId="urn:microsoft.com/office/officeart/2005/8/layout/default"/>
    <dgm:cxn modelId="{E72D35B0-340F-4E3A-850A-18E4BA1BE470}" srcId="{EE442527-4807-4FDB-8FE6-8C53753B449F}" destId="{B17CE9C3-6C95-4468-BF5A-658D4BF187B1}" srcOrd="1" destOrd="0" parTransId="{EE20D5A1-42D0-4D21-A5CB-640D355C0EBF}" sibTransId="{B25AD503-4F48-4FF1-8FDE-A7BB421EE3EB}"/>
    <dgm:cxn modelId="{58E6BEBB-F639-4C63-A820-8B527352DEAA}" srcId="{EE442527-4807-4FDB-8FE6-8C53753B449F}" destId="{69218A78-6C52-413D-84FE-298AEC09FDCF}" srcOrd="0" destOrd="0" parTransId="{EED9F969-534B-470D-A2DB-A45D3CE84F94}" sibTransId="{60B08DB8-2165-4606-81D1-5F4210DA0F2A}"/>
    <dgm:cxn modelId="{34C85FC2-0EE9-4AD3-9D52-30A0BF7B775F}" type="presOf" srcId="{44C1FAF8-161E-48AD-8E7F-098A9F47780F}" destId="{FCD623D9-1411-4350-BBD7-979DDBA1764A}" srcOrd="0" destOrd="0" presId="urn:microsoft.com/office/officeart/2005/8/layout/default"/>
    <dgm:cxn modelId="{28CBA5CC-37A0-44E3-88A0-59E76E7FC8B7}" type="presOf" srcId="{10465154-25F3-4CAA-9443-CFAA378FB952}" destId="{AA8EDEC0-BF26-4B0D-882A-114D46989FBA}" srcOrd="0" destOrd="0" presId="urn:microsoft.com/office/officeart/2005/8/layout/default"/>
    <dgm:cxn modelId="{C57A63D4-80C2-4717-B8E4-6B0B817CC94B}" srcId="{EE442527-4807-4FDB-8FE6-8C53753B449F}" destId="{A7C6B316-5790-4D6D-B152-201A6DAFFB72}" srcOrd="5" destOrd="0" parTransId="{05FDC069-398A-48DA-9E8B-C5A70192C678}" sibTransId="{E8E5E919-25E3-43E9-A530-A3627EA46FB3}"/>
    <dgm:cxn modelId="{B90C3DF4-F5F2-4164-BA1C-710457CC6C07}" type="presOf" srcId="{B17CE9C3-6C95-4468-BF5A-658D4BF187B1}" destId="{B459842E-E5BB-40C8-B7CC-B02BFF40DF24}" srcOrd="0" destOrd="0" presId="urn:microsoft.com/office/officeart/2005/8/layout/default"/>
    <dgm:cxn modelId="{E29447E1-98CC-4006-8D26-E3CC5221820B}" type="presParOf" srcId="{1E345CCB-9F58-4031-B66F-30FA97985D5A}" destId="{A966729F-E2AA-4D3A-85F9-9D7B226AA412}" srcOrd="0" destOrd="0" presId="urn:microsoft.com/office/officeart/2005/8/layout/default"/>
    <dgm:cxn modelId="{69975B50-B8BA-4998-A552-2B0000D2E88A}" type="presParOf" srcId="{1E345CCB-9F58-4031-B66F-30FA97985D5A}" destId="{919183D9-BD4A-45E1-BEB8-490ACB5E28FA}" srcOrd="1" destOrd="0" presId="urn:microsoft.com/office/officeart/2005/8/layout/default"/>
    <dgm:cxn modelId="{EF662997-2C12-4CBE-988F-346A948DF9B6}" type="presParOf" srcId="{1E345CCB-9F58-4031-B66F-30FA97985D5A}" destId="{B459842E-E5BB-40C8-B7CC-B02BFF40DF24}" srcOrd="2" destOrd="0" presId="urn:microsoft.com/office/officeart/2005/8/layout/default"/>
    <dgm:cxn modelId="{6D2D41C1-23F0-47D3-8792-6C45C9660399}" type="presParOf" srcId="{1E345CCB-9F58-4031-B66F-30FA97985D5A}" destId="{FABAD6C2-05A4-44AB-B487-C06534FF6BE1}" srcOrd="3" destOrd="0" presId="urn:microsoft.com/office/officeart/2005/8/layout/default"/>
    <dgm:cxn modelId="{D2377E34-2D77-41BA-8DF2-3EF229158583}" type="presParOf" srcId="{1E345CCB-9F58-4031-B66F-30FA97985D5A}" destId="{AA8EDEC0-BF26-4B0D-882A-114D46989FBA}" srcOrd="4" destOrd="0" presId="urn:microsoft.com/office/officeart/2005/8/layout/default"/>
    <dgm:cxn modelId="{87E6F5A9-F2EA-4E7C-AC10-C55787048244}" type="presParOf" srcId="{1E345CCB-9F58-4031-B66F-30FA97985D5A}" destId="{FDEDCCFB-D46C-419D-A784-FE0216FC70B0}" srcOrd="5" destOrd="0" presId="urn:microsoft.com/office/officeart/2005/8/layout/default"/>
    <dgm:cxn modelId="{5A7FB7B6-115D-42CF-8F78-99734AFB09C7}" type="presParOf" srcId="{1E345CCB-9F58-4031-B66F-30FA97985D5A}" destId="{1BDBCC8D-5D4B-46B5-B1B7-D4C374B0F340}" srcOrd="6" destOrd="0" presId="urn:microsoft.com/office/officeart/2005/8/layout/default"/>
    <dgm:cxn modelId="{F5AD8F10-D052-4A85-B70F-916D565C83F6}" type="presParOf" srcId="{1E345CCB-9F58-4031-B66F-30FA97985D5A}" destId="{57A1153F-DD88-4FF6-9051-EB15A93EA74D}" srcOrd="7" destOrd="0" presId="urn:microsoft.com/office/officeart/2005/8/layout/default"/>
    <dgm:cxn modelId="{99C9E186-77F1-4B2D-A55D-B82D67C503B6}" type="presParOf" srcId="{1E345CCB-9F58-4031-B66F-30FA97985D5A}" destId="{B0738433-A78B-431A-B647-F1221DB93149}" srcOrd="8" destOrd="0" presId="urn:microsoft.com/office/officeart/2005/8/layout/default"/>
    <dgm:cxn modelId="{E9B98451-82DC-497B-9C98-AD35BBB11EC3}" type="presParOf" srcId="{1E345CCB-9F58-4031-B66F-30FA97985D5A}" destId="{55C64DB1-1358-416A-A4D8-0F23B85E2884}" srcOrd="9" destOrd="0" presId="urn:microsoft.com/office/officeart/2005/8/layout/default"/>
    <dgm:cxn modelId="{CE7611BE-E5A0-44D7-A1BE-8181FF7A81AB}" type="presParOf" srcId="{1E345CCB-9F58-4031-B66F-30FA97985D5A}" destId="{50944116-642A-43F8-B72C-8E13EEC13A67}" srcOrd="10" destOrd="0" presId="urn:microsoft.com/office/officeart/2005/8/layout/default"/>
    <dgm:cxn modelId="{7E7534E6-E8E3-4B04-BD72-C486A51E0FA0}" type="presParOf" srcId="{1E345CCB-9F58-4031-B66F-30FA97985D5A}" destId="{CD14B79D-74AB-4BF8-87A5-00C38F3129BB}" srcOrd="11" destOrd="0" presId="urn:microsoft.com/office/officeart/2005/8/layout/default"/>
    <dgm:cxn modelId="{27238C0A-ECD4-444C-81D1-8CF25C4DF486}" type="presParOf" srcId="{1E345CCB-9F58-4031-B66F-30FA97985D5A}" destId="{57D38945-E8F6-43F4-B0F0-26BF403EFF2A}" srcOrd="12" destOrd="0" presId="urn:microsoft.com/office/officeart/2005/8/layout/default"/>
    <dgm:cxn modelId="{E8205D3A-8995-4993-ADF7-56C1222D659A}" type="presParOf" srcId="{1E345CCB-9F58-4031-B66F-30FA97985D5A}" destId="{17E53A6B-77DC-4DFA-A9E2-2454BED9E81A}" srcOrd="13" destOrd="0" presId="urn:microsoft.com/office/officeart/2005/8/layout/default"/>
    <dgm:cxn modelId="{4FF457E2-68A7-49CC-8A5E-2BB108058F7F}" type="presParOf" srcId="{1E345CCB-9F58-4031-B66F-30FA97985D5A}" destId="{FCD623D9-1411-4350-BBD7-979DDBA1764A}" srcOrd="1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6B7D1A-9453-4FE4-89C0-93DEBC520F61}">
      <dsp:nvSpPr>
        <dsp:cNvPr id="0" name=""/>
        <dsp:cNvSpPr/>
      </dsp:nvSpPr>
      <dsp:spPr>
        <a:xfrm>
          <a:off x="3201" y="193789"/>
          <a:ext cx="2539866" cy="1523919"/>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kern="1200"/>
            <a:t>Supporting, promoting, advertising and provision of our facilities for Recruitment Campaigns</a:t>
          </a:r>
          <a:endParaRPr lang="en-US" sz="1600" kern="1200"/>
        </a:p>
      </dsp:txBody>
      <dsp:txXfrm>
        <a:off x="3201" y="193789"/>
        <a:ext cx="2539866" cy="1523919"/>
      </dsp:txXfrm>
    </dsp:sp>
    <dsp:sp modelId="{1CE52BBF-EF58-40A6-81D0-39855925B904}">
      <dsp:nvSpPr>
        <dsp:cNvPr id="0" name=""/>
        <dsp:cNvSpPr/>
      </dsp:nvSpPr>
      <dsp:spPr>
        <a:xfrm>
          <a:off x="2797054" y="193789"/>
          <a:ext cx="2539866" cy="1523919"/>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kern="1200"/>
            <a:t>Job Matching/Job Fairs</a:t>
          </a:r>
          <a:endParaRPr lang="en-US" sz="1600" kern="1200"/>
        </a:p>
      </dsp:txBody>
      <dsp:txXfrm>
        <a:off x="2797054" y="193789"/>
        <a:ext cx="2539866" cy="1523919"/>
      </dsp:txXfrm>
    </dsp:sp>
    <dsp:sp modelId="{6113D59E-FAE5-4A17-8597-34FDF2B6C3D0}">
      <dsp:nvSpPr>
        <dsp:cNvPr id="0" name=""/>
        <dsp:cNvSpPr/>
      </dsp:nvSpPr>
      <dsp:spPr>
        <a:xfrm>
          <a:off x="5590907" y="193789"/>
          <a:ext cx="2539866" cy="1523919"/>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rtl="0">
            <a:lnSpc>
              <a:spcPct val="90000"/>
            </a:lnSpc>
            <a:spcBef>
              <a:spcPct val="0"/>
            </a:spcBef>
            <a:spcAft>
              <a:spcPct val="35000"/>
            </a:spcAft>
            <a:buNone/>
          </a:pPr>
          <a:r>
            <a:rPr lang="en-GB" sz="1600" kern="1200"/>
            <a:t>Enabling our customers to meet sector skills requirements</a:t>
          </a:r>
          <a:r>
            <a:rPr lang="en-GB" sz="1600" kern="1200">
              <a:latin typeface="Calibri Light" panose="020F0302020204030204"/>
            </a:rPr>
            <a:t> </a:t>
          </a:r>
          <a:endParaRPr lang="en-US" sz="1600" kern="1200">
            <a:latin typeface="Calibri Light" panose="020F0302020204030204"/>
          </a:endParaRPr>
        </a:p>
      </dsp:txBody>
      <dsp:txXfrm>
        <a:off x="5590907" y="193789"/>
        <a:ext cx="2539866" cy="1523919"/>
      </dsp:txXfrm>
    </dsp:sp>
    <dsp:sp modelId="{B4736C8D-02D8-4B9C-8FF8-656463128182}">
      <dsp:nvSpPr>
        <dsp:cNvPr id="0" name=""/>
        <dsp:cNvSpPr/>
      </dsp:nvSpPr>
      <dsp:spPr>
        <a:xfrm>
          <a:off x="8384760" y="193789"/>
          <a:ext cx="2539866" cy="1523919"/>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kern="1200"/>
            <a:t>Facilitating of/signposting to effective training</a:t>
          </a:r>
          <a:r>
            <a:rPr lang="en-GB" sz="1600" kern="1200">
              <a:latin typeface="Calibri Light" panose="020F0302020204030204"/>
            </a:rPr>
            <a:t>/support</a:t>
          </a:r>
          <a:r>
            <a:rPr lang="en-GB" sz="1600" kern="1200"/>
            <a:t> with partners, stakeholders and Welsh Government.</a:t>
          </a:r>
          <a:endParaRPr lang="en-US" sz="1600" kern="1200"/>
        </a:p>
      </dsp:txBody>
      <dsp:txXfrm>
        <a:off x="8384760" y="193789"/>
        <a:ext cx="2539866" cy="1523919"/>
      </dsp:txXfrm>
    </dsp:sp>
    <dsp:sp modelId="{CD778114-C096-492B-B48A-56B26149FF0F}">
      <dsp:nvSpPr>
        <dsp:cNvPr id="0" name=""/>
        <dsp:cNvSpPr/>
      </dsp:nvSpPr>
      <dsp:spPr>
        <a:xfrm>
          <a:off x="3201" y="1971695"/>
          <a:ext cx="2539866" cy="1523919"/>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kern="1200"/>
            <a:t>DWP Wales Skills to Employment Pathway (WSEP)</a:t>
          </a:r>
          <a:endParaRPr lang="en-US" sz="1600" kern="1200"/>
        </a:p>
      </dsp:txBody>
      <dsp:txXfrm>
        <a:off x="3201" y="1971695"/>
        <a:ext cx="2539866" cy="1523919"/>
      </dsp:txXfrm>
    </dsp:sp>
    <dsp:sp modelId="{F2C11401-FDA6-41B9-9DBD-B7A94580CD17}">
      <dsp:nvSpPr>
        <dsp:cNvPr id="0" name=""/>
        <dsp:cNvSpPr/>
      </dsp:nvSpPr>
      <dsp:spPr>
        <a:xfrm>
          <a:off x="2797054" y="1971695"/>
          <a:ext cx="2539866" cy="1523919"/>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kern="1200"/>
            <a:t>Myth busting to boost applications through effective Work Coach communications and provision of Group Information sessions.</a:t>
          </a:r>
          <a:endParaRPr lang="en-US" sz="1600" kern="1200"/>
        </a:p>
      </dsp:txBody>
      <dsp:txXfrm>
        <a:off x="2797054" y="1971695"/>
        <a:ext cx="2539866" cy="1523919"/>
      </dsp:txXfrm>
    </dsp:sp>
    <dsp:sp modelId="{F854C753-9064-4188-A222-54750BBE6058}">
      <dsp:nvSpPr>
        <dsp:cNvPr id="0" name=""/>
        <dsp:cNvSpPr/>
      </dsp:nvSpPr>
      <dsp:spPr>
        <a:xfrm>
          <a:off x="5590907" y="1971695"/>
          <a:ext cx="2539866" cy="1523919"/>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rtl="0">
            <a:lnSpc>
              <a:spcPct val="90000"/>
            </a:lnSpc>
            <a:spcBef>
              <a:spcPct val="0"/>
            </a:spcBef>
            <a:spcAft>
              <a:spcPct val="35000"/>
            </a:spcAft>
            <a:buNone/>
          </a:pPr>
          <a:r>
            <a:rPr lang="en-GB" sz="1600" kern="1200"/>
            <a:t>Universal Credit tapering</a:t>
          </a:r>
          <a:r>
            <a:rPr lang="en-GB" sz="1600" kern="1200">
              <a:latin typeface="Calibri Light" panose="020F0302020204030204"/>
            </a:rPr>
            <a:t> </a:t>
          </a:r>
          <a:endParaRPr lang="en-US" sz="1600" kern="1200"/>
        </a:p>
      </dsp:txBody>
      <dsp:txXfrm>
        <a:off x="5590907" y="1971695"/>
        <a:ext cx="2539866" cy="1523919"/>
      </dsp:txXfrm>
    </dsp:sp>
    <dsp:sp modelId="{2A8A9EE1-F25C-4B0F-A47B-822A650953EB}">
      <dsp:nvSpPr>
        <dsp:cNvPr id="0" name=""/>
        <dsp:cNvSpPr/>
      </dsp:nvSpPr>
      <dsp:spPr>
        <a:xfrm>
          <a:off x="8384760" y="1971695"/>
          <a:ext cx="2539866" cy="1523919"/>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rtl="0">
            <a:lnSpc>
              <a:spcPct val="90000"/>
            </a:lnSpc>
            <a:spcBef>
              <a:spcPct val="0"/>
            </a:spcBef>
            <a:spcAft>
              <a:spcPct val="35000"/>
            </a:spcAft>
            <a:buNone/>
          </a:pPr>
          <a:r>
            <a:rPr lang="en-GB" sz="1600" kern="1200"/>
            <a:t>Access to Work Scheme</a:t>
          </a:r>
          <a:r>
            <a:rPr lang="en-GB" sz="1600" kern="1200">
              <a:latin typeface="Calibri Light" panose="020F0302020204030204"/>
            </a:rPr>
            <a:t> </a:t>
          </a:r>
          <a:endParaRPr lang="en-US" sz="1600" kern="1200"/>
        </a:p>
      </dsp:txBody>
      <dsp:txXfrm>
        <a:off x="8384760" y="1971695"/>
        <a:ext cx="2539866" cy="152391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6056EB-83BA-4140-9184-B184589C9E1E}">
      <dsp:nvSpPr>
        <dsp:cNvPr id="0" name=""/>
        <dsp:cNvSpPr/>
      </dsp:nvSpPr>
      <dsp:spPr>
        <a:xfrm>
          <a:off x="205509" y="619429"/>
          <a:ext cx="911674" cy="911674"/>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35A1649-FA06-48AA-BC75-D2FA38095A5A}">
      <dsp:nvSpPr>
        <dsp:cNvPr id="0" name=""/>
        <dsp:cNvSpPr/>
      </dsp:nvSpPr>
      <dsp:spPr>
        <a:xfrm>
          <a:off x="396960" y="810880"/>
          <a:ext cx="528770" cy="52877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73FB686B-03F6-4ED3-ADF3-37F934E41C1E}">
      <dsp:nvSpPr>
        <dsp:cNvPr id="0" name=""/>
        <dsp:cNvSpPr/>
      </dsp:nvSpPr>
      <dsp:spPr>
        <a:xfrm>
          <a:off x="1312541" y="619429"/>
          <a:ext cx="2148945" cy="91167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622300">
            <a:lnSpc>
              <a:spcPct val="90000"/>
            </a:lnSpc>
            <a:spcBef>
              <a:spcPct val="0"/>
            </a:spcBef>
            <a:spcAft>
              <a:spcPct val="35000"/>
            </a:spcAft>
            <a:buNone/>
          </a:pPr>
          <a:r>
            <a:rPr lang="en-GB" sz="1400" kern="1200"/>
            <a:t>National Employer &amp; Partnership Team, Wales Group Partnership Team and Regionally localised Employer &amp; Partnership Teams.</a:t>
          </a:r>
          <a:endParaRPr lang="en-US" sz="1400" kern="1200"/>
        </a:p>
      </dsp:txBody>
      <dsp:txXfrm>
        <a:off x="1312541" y="619429"/>
        <a:ext cx="2148945" cy="911674"/>
      </dsp:txXfrm>
    </dsp:sp>
    <dsp:sp modelId="{3B0064CB-C2B8-4265-8EE7-11853766ED0E}">
      <dsp:nvSpPr>
        <dsp:cNvPr id="0" name=""/>
        <dsp:cNvSpPr/>
      </dsp:nvSpPr>
      <dsp:spPr>
        <a:xfrm>
          <a:off x="3835925" y="619429"/>
          <a:ext cx="911674" cy="911674"/>
        </a:xfrm>
        <a:prstGeom prst="ellipse">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D4D44C2-9CC6-449C-9F93-65F62F510647}">
      <dsp:nvSpPr>
        <dsp:cNvPr id="0" name=""/>
        <dsp:cNvSpPr/>
      </dsp:nvSpPr>
      <dsp:spPr>
        <a:xfrm>
          <a:off x="4027376" y="810880"/>
          <a:ext cx="528770" cy="52877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B696B973-63DE-4D65-BB10-1629B2D55E1D}">
      <dsp:nvSpPr>
        <dsp:cNvPr id="0" name=""/>
        <dsp:cNvSpPr/>
      </dsp:nvSpPr>
      <dsp:spPr>
        <a:xfrm>
          <a:off x="4942957" y="619429"/>
          <a:ext cx="2148945" cy="91167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622300">
            <a:lnSpc>
              <a:spcPct val="90000"/>
            </a:lnSpc>
            <a:spcBef>
              <a:spcPct val="0"/>
            </a:spcBef>
            <a:spcAft>
              <a:spcPct val="35000"/>
            </a:spcAft>
            <a:buNone/>
          </a:pPr>
          <a:r>
            <a:rPr lang="en-GB" sz="1400" kern="1200"/>
            <a:t>Offer of DWP facilities</a:t>
          </a:r>
          <a:endParaRPr lang="en-US" sz="1400" kern="1200"/>
        </a:p>
      </dsp:txBody>
      <dsp:txXfrm>
        <a:off x="4942957" y="619429"/>
        <a:ext cx="2148945" cy="911674"/>
      </dsp:txXfrm>
    </dsp:sp>
    <dsp:sp modelId="{866C026D-FCFE-48B0-A9CB-E60434042F8D}">
      <dsp:nvSpPr>
        <dsp:cNvPr id="0" name=""/>
        <dsp:cNvSpPr/>
      </dsp:nvSpPr>
      <dsp:spPr>
        <a:xfrm>
          <a:off x="7466341" y="619429"/>
          <a:ext cx="911674" cy="911674"/>
        </a:xfrm>
        <a:prstGeom prst="ellipse">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65E1C47-0272-49ED-B3B3-15A2EEE341A5}">
      <dsp:nvSpPr>
        <dsp:cNvPr id="0" name=""/>
        <dsp:cNvSpPr/>
      </dsp:nvSpPr>
      <dsp:spPr>
        <a:xfrm>
          <a:off x="7657792" y="810880"/>
          <a:ext cx="528770" cy="52877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A49B900C-DBB8-4EC7-8C28-838B441910DE}">
      <dsp:nvSpPr>
        <dsp:cNvPr id="0" name=""/>
        <dsp:cNvSpPr/>
      </dsp:nvSpPr>
      <dsp:spPr>
        <a:xfrm>
          <a:off x="8573374" y="619429"/>
          <a:ext cx="2148945" cy="91167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622300">
            <a:lnSpc>
              <a:spcPct val="90000"/>
            </a:lnSpc>
            <a:spcBef>
              <a:spcPct val="0"/>
            </a:spcBef>
            <a:spcAft>
              <a:spcPct val="35000"/>
            </a:spcAft>
            <a:buNone/>
          </a:pPr>
          <a:r>
            <a:rPr lang="en-GB" sz="1400" kern="1200"/>
            <a:t>CV sifting and Interview support </a:t>
          </a:r>
          <a:endParaRPr lang="en-US" sz="1400" kern="1200"/>
        </a:p>
      </dsp:txBody>
      <dsp:txXfrm>
        <a:off x="8573374" y="619429"/>
        <a:ext cx="2148945" cy="911674"/>
      </dsp:txXfrm>
    </dsp:sp>
    <dsp:sp modelId="{741CA284-DF5C-44C6-A3BC-5B0433F13043}">
      <dsp:nvSpPr>
        <dsp:cNvPr id="0" name=""/>
        <dsp:cNvSpPr/>
      </dsp:nvSpPr>
      <dsp:spPr>
        <a:xfrm>
          <a:off x="205509" y="2158301"/>
          <a:ext cx="911674" cy="911674"/>
        </a:xfrm>
        <a:prstGeom prst="ellipse">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71C4304-BA18-465E-987F-95D78F017EEF}">
      <dsp:nvSpPr>
        <dsp:cNvPr id="0" name=""/>
        <dsp:cNvSpPr/>
      </dsp:nvSpPr>
      <dsp:spPr>
        <a:xfrm>
          <a:off x="396960" y="2349753"/>
          <a:ext cx="528770" cy="528770"/>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5D4AA43-5BF7-4AFB-A729-47A60DE0CA1D}">
      <dsp:nvSpPr>
        <dsp:cNvPr id="0" name=""/>
        <dsp:cNvSpPr/>
      </dsp:nvSpPr>
      <dsp:spPr>
        <a:xfrm>
          <a:off x="1312541" y="2158301"/>
          <a:ext cx="2148945" cy="91167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622300">
            <a:lnSpc>
              <a:spcPct val="90000"/>
            </a:lnSpc>
            <a:spcBef>
              <a:spcPct val="0"/>
            </a:spcBef>
            <a:spcAft>
              <a:spcPct val="35000"/>
            </a:spcAft>
            <a:buNone/>
          </a:pPr>
          <a:r>
            <a:rPr lang="en-GB" sz="1400" kern="1200"/>
            <a:t>Job Fairs</a:t>
          </a:r>
          <a:endParaRPr lang="en-US" sz="1400" kern="1200"/>
        </a:p>
      </dsp:txBody>
      <dsp:txXfrm>
        <a:off x="1312541" y="2158301"/>
        <a:ext cx="2148945" cy="911674"/>
      </dsp:txXfrm>
    </dsp:sp>
    <dsp:sp modelId="{D3C292ED-CD7C-46BF-808C-B31DF05342BF}">
      <dsp:nvSpPr>
        <dsp:cNvPr id="0" name=""/>
        <dsp:cNvSpPr/>
      </dsp:nvSpPr>
      <dsp:spPr>
        <a:xfrm>
          <a:off x="3835925" y="2158301"/>
          <a:ext cx="911674" cy="911674"/>
        </a:xfrm>
        <a:prstGeom prst="ellipse">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E095584-8402-4BEC-80B4-40134137210C}">
      <dsp:nvSpPr>
        <dsp:cNvPr id="0" name=""/>
        <dsp:cNvSpPr/>
      </dsp:nvSpPr>
      <dsp:spPr>
        <a:xfrm>
          <a:off x="4027376" y="2349753"/>
          <a:ext cx="528770" cy="528770"/>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576E4408-628A-416C-B805-0E5A309390BC}">
      <dsp:nvSpPr>
        <dsp:cNvPr id="0" name=""/>
        <dsp:cNvSpPr/>
      </dsp:nvSpPr>
      <dsp:spPr>
        <a:xfrm>
          <a:off x="4942957" y="2158301"/>
          <a:ext cx="2148945" cy="91167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622300">
            <a:lnSpc>
              <a:spcPct val="90000"/>
            </a:lnSpc>
            <a:spcBef>
              <a:spcPct val="0"/>
            </a:spcBef>
            <a:spcAft>
              <a:spcPct val="35000"/>
            </a:spcAft>
            <a:buNone/>
          </a:pPr>
          <a:r>
            <a:rPr lang="en-GB" sz="1400" kern="1200"/>
            <a:t>Work Coach supported Job Matching/Work experience/Wales Skills to Employment Pathway.</a:t>
          </a:r>
          <a:endParaRPr lang="en-US" sz="1400" kern="1200"/>
        </a:p>
      </dsp:txBody>
      <dsp:txXfrm>
        <a:off x="4942957" y="2158301"/>
        <a:ext cx="2148945" cy="91167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A7D791-FCD2-431B-9F32-BC647449C5CD}">
      <dsp:nvSpPr>
        <dsp:cNvPr id="0" name=""/>
        <dsp:cNvSpPr/>
      </dsp:nvSpPr>
      <dsp:spPr>
        <a:xfrm>
          <a:off x="4802" y="293026"/>
          <a:ext cx="2099658" cy="3103352"/>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GB" sz="1700" kern="1200"/>
            <a:t>Flexible Support Fund. DWP can assist with a diverse range of funding to remove any barriers to work that a customer may be facing.</a:t>
          </a:r>
          <a:endParaRPr lang="en-US" sz="1700" kern="1200"/>
        </a:p>
      </dsp:txBody>
      <dsp:txXfrm>
        <a:off x="66299" y="354523"/>
        <a:ext cx="1976664" cy="2980358"/>
      </dsp:txXfrm>
    </dsp:sp>
    <dsp:sp modelId="{C25F5015-A4E4-439F-98AE-3DA6DA680689}">
      <dsp:nvSpPr>
        <dsp:cNvPr id="0" name=""/>
        <dsp:cNvSpPr/>
      </dsp:nvSpPr>
      <dsp:spPr>
        <a:xfrm>
          <a:off x="2314426" y="1584344"/>
          <a:ext cx="445127" cy="520715"/>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US" sz="1400" kern="1200"/>
        </a:p>
      </dsp:txBody>
      <dsp:txXfrm>
        <a:off x="2314426" y="1688487"/>
        <a:ext cx="311589" cy="312429"/>
      </dsp:txXfrm>
    </dsp:sp>
    <dsp:sp modelId="{060FF544-46D4-4106-9FBE-9B16C766AD7D}">
      <dsp:nvSpPr>
        <dsp:cNvPr id="0" name=""/>
        <dsp:cNvSpPr/>
      </dsp:nvSpPr>
      <dsp:spPr>
        <a:xfrm>
          <a:off x="2944324" y="293026"/>
          <a:ext cx="2099658" cy="3103352"/>
        </a:xfrm>
        <a:prstGeom prst="roundRect">
          <a:avLst>
            <a:gd name="adj" fmla="val 10000"/>
          </a:avLst>
        </a:prstGeom>
        <a:solidFill>
          <a:schemeClr val="accent2">
            <a:hueOff val="-485121"/>
            <a:satOff val="-27976"/>
            <a:lumOff val="287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GB" sz="1700" kern="1200"/>
            <a:t>Low Value Procurement (LVP) . DWP can support short, sharp intervention training to enable customers attain accreditation to work in your sector .</a:t>
          </a:r>
          <a:endParaRPr lang="en-US" sz="1700" kern="1200"/>
        </a:p>
      </dsp:txBody>
      <dsp:txXfrm>
        <a:off x="3005821" y="354523"/>
        <a:ext cx="1976664" cy="2980358"/>
      </dsp:txXfrm>
    </dsp:sp>
    <dsp:sp modelId="{6D2C3C7B-E81E-4516-AB7D-5730426D2EF6}">
      <dsp:nvSpPr>
        <dsp:cNvPr id="0" name=""/>
        <dsp:cNvSpPr/>
      </dsp:nvSpPr>
      <dsp:spPr>
        <a:xfrm>
          <a:off x="5253948" y="1584344"/>
          <a:ext cx="445127" cy="520715"/>
        </a:xfrm>
        <a:prstGeom prst="rightArrow">
          <a:avLst>
            <a:gd name="adj1" fmla="val 60000"/>
            <a:gd name="adj2" fmla="val 50000"/>
          </a:avLst>
        </a:prstGeom>
        <a:solidFill>
          <a:schemeClr val="accent2">
            <a:hueOff val="-727682"/>
            <a:satOff val="-41964"/>
            <a:lumOff val="4314"/>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US" sz="1400" kern="1200"/>
        </a:p>
      </dsp:txBody>
      <dsp:txXfrm>
        <a:off x="5253948" y="1688487"/>
        <a:ext cx="311589" cy="312429"/>
      </dsp:txXfrm>
    </dsp:sp>
    <dsp:sp modelId="{0E263613-97E3-42EF-904F-DE2393398148}">
      <dsp:nvSpPr>
        <dsp:cNvPr id="0" name=""/>
        <dsp:cNvSpPr/>
      </dsp:nvSpPr>
      <dsp:spPr>
        <a:xfrm>
          <a:off x="5883846" y="293026"/>
          <a:ext cx="2099658" cy="3103352"/>
        </a:xfrm>
        <a:prstGeom prst="roundRect">
          <a:avLst>
            <a:gd name="adj" fmla="val 10000"/>
          </a:avLst>
        </a:prstGeom>
        <a:solidFill>
          <a:schemeClr val="accent2">
            <a:hueOff val="-970242"/>
            <a:satOff val="-55952"/>
            <a:lumOff val="575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GB" sz="1700" kern="1200"/>
            <a:t>Working with Stakeholders, Partners, Employers and Providers to ensure that the customer has access to the most effective training available to meet the needs of the customers and the onboarding employer.</a:t>
          </a:r>
          <a:endParaRPr lang="en-US" sz="1700" kern="1200"/>
        </a:p>
      </dsp:txBody>
      <dsp:txXfrm>
        <a:off x="5945343" y="354523"/>
        <a:ext cx="1976664" cy="2980358"/>
      </dsp:txXfrm>
    </dsp:sp>
    <dsp:sp modelId="{10685C5A-D753-4F57-A5B1-9170E5719B8A}">
      <dsp:nvSpPr>
        <dsp:cNvPr id="0" name=""/>
        <dsp:cNvSpPr/>
      </dsp:nvSpPr>
      <dsp:spPr>
        <a:xfrm>
          <a:off x="8193470" y="1584344"/>
          <a:ext cx="445127" cy="520715"/>
        </a:xfrm>
        <a:prstGeom prst="rightArrow">
          <a:avLst>
            <a:gd name="adj1" fmla="val 60000"/>
            <a:gd name="adj2" fmla="val 50000"/>
          </a:avLst>
        </a:prstGeom>
        <a:solidFill>
          <a:schemeClr val="accent2">
            <a:hueOff val="-1455363"/>
            <a:satOff val="-83928"/>
            <a:lumOff val="8628"/>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US" sz="1400" kern="1200"/>
        </a:p>
      </dsp:txBody>
      <dsp:txXfrm>
        <a:off x="8193470" y="1688487"/>
        <a:ext cx="311589" cy="312429"/>
      </dsp:txXfrm>
    </dsp:sp>
    <dsp:sp modelId="{02B8C75C-2A59-4A6C-A8DB-214B3F3C67DC}">
      <dsp:nvSpPr>
        <dsp:cNvPr id="0" name=""/>
        <dsp:cNvSpPr/>
      </dsp:nvSpPr>
      <dsp:spPr>
        <a:xfrm>
          <a:off x="8823368" y="293026"/>
          <a:ext cx="2099658" cy="3103352"/>
        </a:xfrm>
        <a:prstGeom prst="roundRect">
          <a:avLst>
            <a:gd name="adj" fmla="val 10000"/>
          </a:avLst>
        </a:prstGeom>
        <a:solidFill>
          <a:schemeClr val="accent2">
            <a:hueOff val="-1455363"/>
            <a:satOff val="-83928"/>
            <a:lumOff val="862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GB" sz="1700" kern="1200"/>
            <a:t>DWP aims to utilise funding to remove barriers to employment within this framework and work with multiple agencies to source further support.</a:t>
          </a:r>
          <a:endParaRPr lang="en-US" sz="1700" kern="1200"/>
        </a:p>
      </dsp:txBody>
      <dsp:txXfrm>
        <a:off x="8884865" y="354523"/>
        <a:ext cx="1976664" cy="298035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F32EC6C-2D76-4522-BF6B-4DDF61EEA40C}">
      <dsp:nvSpPr>
        <dsp:cNvPr id="0" name=""/>
        <dsp:cNvSpPr/>
      </dsp:nvSpPr>
      <dsp:spPr>
        <a:xfrm>
          <a:off x="687611" y="1030768"/>
          <a:ext cx="545857" cy="71"/>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C3F1246-FF64-47E9-A63F-08EFE631996A}">
      <dsp:nvSpPr>
        <dsp:cNvPr id="0" name=""/>
        <dsp:cNvSpPr/>
      </dsp:nvSpPr>
      <dsp:spPr>
        <a:xfrm>
          <a:off x="1266221" y="984952"/>
          <a:ext cx="62773" cy="117902"/>
        </a:xfrm>
        <a:prstGeom prst="chevron">
          <a:avLst>
            <a:gd name="adj" fmla="val 9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884F5B9-2ACB-47B5-AE7C-2573C797C6A2}">
      <dsp:nvSpPr>
        <dsp:cNvPr id="0" name=""/>
        <dsp:cNvSpPr/>
      </dsp:nvSpPr>
      <dsp:spPr>
        <a:xfrm>
          <a:off x="374664" y="786089"/>
          <a:ext cx="489429" cy="489429"/>
        </a:xfrm>
        <a:prstGeom prst="ellips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993" tIns="18993" rIns="18993" bIns="18993" numCol="1" spcCol="1270" anchor="ctr" anchorCtr="0">
          <a:noAutofit/>
        </a:bodyPr>
        <a:lstStyle/>
        <a:p>
          <a:pPr marL="0" lvl="0" indent="0" algn="ctr" defTabSz="977900">
            <a:lnSpc>
              <a:spcPct val="90000"/>
            </a:lnSpc>
            <a:spcBef>
              <a:spcPct val="0"/>
            </a:spcBef>
            <a:spcAft>
              <a:spcPct val="35000"/>
            </a:spcAft>
            <a:buNone/>
          </a:pPr>
          <a:r>
            <a:rPr lang="en-US" sz="2200" kern="1200"/>
            <a:t>1</a:t>
          </a:r>
        </a:p>
      </dsp:txBody>
      <dsp:txXfrm>
        <a:off x="446339" y="857764"/>
        <a:ext cx="346079" cy="346079"/>
      </dsp:txXfrm>
    </dsp:sp>
    <dsp:sp modelId="{F78C452E-7684-45DF-9B77-887FD49D64EC}">
      <dsp:nvSpPr>
        <dsp:cNvPr id="0" name=""/>
        <dsp:cNvSpPr/>
      </dsp:nvSpPr>
      <dsp:spPr>
        <a:xfrm>
          <a:off x="5289" y="1441117"/>
          <a:ext cx="1228180" cy="1965600"/>
        </a:xfrm>
        <a:prstGeom prst="upArrowCallout">
          <a:avLst>
            <a:gd name="adj1" fmla="val 50000"/>
            <a:gd name="adj2" fmla="val 20000"/>
            <a:gd name="adj3" fmla="val 20000"/>
            <a:gd name="adj4" fmla="val 10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6880" tIns="165100" rIns="96880" bIns="165100" numCol="1" spcCol="1270" anchor="t" anchorCtr="0">
          <a:noAutofit/>
        </a:bodyPr>
        <a:lstStyle/>
        <a:p>
          <a:pPr marL="0" marR="0" lvl="0" indent="0" algn="l" defTabSz="914400" eaLnBrk="1" fontAlgn="auto" latinLnBrk="0" hangingPunct="1">
            <a:lnSpc>
              <a:spcPct val="90000"/>
            </a:lnSpc>
            <a:spcBef>
              <a:spcPct val="0"/>
            </a:spcBef>
            <a:spcAft>
              <a:spcPts val="0"/>
            </a:spcAft>
            <a:buClrTx/>
            <a:buSzTx/>
            <a:buFontTx/>
            <a:buNone/>
            <a:tabLst/>
            <a:defRPr/>
          </a:pPr>
          <a:r>
            <a:rPr lang="en-US" sz="1100" kern="1200"/>
            <a:t>Initial Meeting with DWP employer team to ensure the ambition of the pathway is met for all parties.</a:t>
          </a:r>
        </a:p>
        <a:p>
          <a:pPr marL="0" lvl="0" algn="l" defTabSz="622300">
            <a:lnSpc>
              <a:spcPct val="90000"/>
            </a:lnSpc>
            <a:spcBef>
              <a:spcPct val="0"/>
            </a:spcBef>
            <a:spcAft>
              <a:spcPct val="35000"/>
            </a:spcAft>
            <a:buNone/>
          </a:pPr>
          <a:endParaRPr lang="en-US" sz="1100" kern="1200"/>
        </a:p>
      </dsp:txBody>
      <dsp:txXfrm>
        <a:off x="5289" y="1686753"/>
        <a:ext cx="1228180" cy="1719964"/>
      </dsp:txXfrm>
    </dsp:sp>
    <dsp:sp modelId="{691572DB-D90C-45C6-85B4-B6E7E7CE5E81}">
      <dsp:nvSpPr>
        <dsp:cNvPr id="0" name=""/>
        <dsp:cNvSpPr/>
      </dsp:nvSpPr>
      <dsp:spPr>
        <a:xfrm>
          <a:off x="1369934" y="1030767"/>
          <a:ext cx="1228180" cy="71"/>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832BB36-DFB0-4616-A58D-393163E30333}">
      <dsp:nvSpPr>
        <dsp:cNvPr id="0" name=""/>
        <dsp:cNvSpPr/>
      </dsp:nvSpPr>
      <dsp:spPr>
        <a:xfrm>
          <a:off x="2630865" y="984950"/>
          <a:ext cx="62773" cy="117904"/>
        </a:xfrm>
        <a:prstGeom prst="chevron">
          <a:avLst>
            <a:gd name="adj" fmla="val 9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7F6BD1C6-D72E-419E-BAAD-9EDA49DB48E0}">
      <dsp:nvSpPr>
        <dsp:cNvPr id="0" name=""/>
        <dsp:cNvSpPr/>
      </dsp:nvSpPr>
      <dsp:spPr>
        <a:xfrm>
          <a:off x="1739309" y="786088"/>
          <a:ext cx="489429" cy="489429"/>
        </a:xfrm>
        <a:prstGeom prst="ellips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993" tIns="18993" rIns="18993" bIns="18993" numCol="1" spcCol="1270" anchor="ctr" anchorCtr="0">
          <a:noAutofit/>
        </a:bodyPr>
        <a:lstStyle/>
        <a:p>
          <a:pPr marL="0" lvl="0" indent="0" algn="ctr" defTabSz="977900">
            <a:lnSpc>
              <a:spcPct val="90000"/>
            </a:lnSpc>
            <a:spcBef>
              <a:spcPct val="0"/>
            </a:spcBef>
            <a:spcAft>
              <a:spcPct val="35000"/>
            </a:spcAft>
            <a:buNone/>
          </a:pPr>
          <a:r>
            <a:rPr lang="en-US" sz="2200" kern="1200"/>
            <a:t>2</a:t>
          </a:r>
        </a:p>
      </dsp:txBody>
      <dsp:txXfrm>
        <a:off x="1810984" y="857763"/>
        <a:ext cx="346079" cy="346079"/>
      </dsp:txXfrm>
    </dsp:sp>
    <dsp:sp modelId="{FB47B3B5-5F35-4D33-A342-DE99273D6041}">
      <dsp:nvSpPr>
        <dsp:cNvPr id="0" name=""/>
        <dsp:cNvSpPr/>
      </dsp:nvSpPr>
      <dsp:spPr>
        <a:xfrm>
          <a:off x="1369934" y="1441117"/>
          <a:ext cx="1228180" cy="1965600"/>
        </a:xfrm>
        <a:prstGeom prst="upArrowCallout">
          <a:avLst>
            <a:gd name="adj1" fmla="val 50000"/>
            <a:gd name="adj2" fmla="val 20000"/>
            <a:gd name="adj3" fmla="val 20000"/>
            <a:gd name="adj4" fmla="val 10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6880" tIns="165100" rIns="96880" bIns="165100" numCol="1" spcCol="1270" anchor="t" anchorCtr="0">
          <a:noAutofit/>
        </a:bodyPr>
        <a:lstStyle/>
        <a:p>
          <a:pPr marL="0" lvl="0" indent="0" algn="l" defTabSz="488950">
            <a:lnSpc>
              <a:spcPct val="90000"/>
            </a:lnSpc>
            <a:spcBef>
              <a:spcPct val="0"/>
            </a:spcBef>
            <a:spcAft>
              <a:spcPct val="35000"/>
            </a:spcAft>
            <a:buNone/>
          </a:pPr>
          <a:r>
            <a:rPr lang="en-US" sz="1100" kern="1200"/>
            <a:t>To support Employers find the right employees with the right skills with an Employer Led skills and work experience Pathway</a:t>
          </a:r>
        </a:p>
      </dsp:txBody>
      <dsp:txXfrm>
        <a:off x="1369934" y="1686753"/>
        <a:ext cx="1228180" cy="1719964"/>
      </dsp:txXfrm>
    </dsp:sp>
    <dsp:sp modelId="{0C95AF02-05CB-4A37-BB7B-58E4C3A0136D}">
      <dsp:nvSpPr>
        <dsp:cNvPr id="0" name=""/>
        <dsp:cNvSpPr/>
      </dsp:nvSpPr>
      <dsp:spPr>
        <a:xfrm>
          <a:off x="2734578" y="1030766"/>
          <a:ext cx="1228180" cy="71"/>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6EA2744-DE71-40EE-94E9-4C335D439179}">
      <dsp:nvSpPr>
        <dsp:cNvPr id="0" name=""/>
        <dsp:cNvSpPr/>
      </dsp:nvSpPr>
      <dsp:spPr>
        <a:xfrm>
          <a:off x="3995510" y="984950"/>
          <a:ext cx="62773" cy="117905"/>
        </a:xfrm>
        <a:prstGeom prst="chevron">
          <a:avLst>
            <a:gd name="adj" fmla="val 9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91EAAFD-D2E8-4482-A3FF-CAF070938F77}">
      <dsp:nvSpPr>
        <dsp:cNvPr id="0" name=""/>
        <dsp:cNvSpPr/>
      </dsp:nvSpPr>
      <dsp:spPr>
        <a:xfrm>
          <a:off x="3103954" y="786087"/>
          <a:ext cx="489429" cy="489429"/>
        </a:xfrm>
        <a:prstGeom prst="ellips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993" tIns="18993" rIns="18993" bIns="18993" numCol="1" spcCol="1270" anchor="ctr" anchorCtr="0">
          <a:noAutofit/>
        </a:bodyPr>
        <a:lstStyle/>
        <a:p>
          <a:pPr marL="0" lvl="0" indent="0" algn="ctr" defTabSz="977900">
            <a:lnSpc>
              <a:spcPct val="90000"/>
            </a:lnSpc>
            <a:spcBef>
              <a:spcPct val="0"/>
            </a:spcBef>
            <a:spcAft>
              <a:spcPct val="35000"/>
            </a:spcAft>
            <a:buNone/>
          </a:pPr>
          <a:r>
            <a:rPr lang="en-US" sz="2200" kern="1200"/>
            <a:t>3</a:t>
          </a:r>
        </a:p>
      </dsp:txBody>
      <dsp:txXfrm>
        <a:off x="3175629" y="857762"/>
        <a:ext cx="346079" cy="346079"/>
      </dsp:txXfrm>
    </dsp:sp>
    <dsp:sp modelId="{3EB0A65C-9B41-430B-9A3E-C5673796D2D0}">
      <dsp:nvSpPr>
        <dsp:cNvPr id="0" name=""/>
        <dsp:cNvSpPr/>
      </dsp:nvSpPr>
      <dsp:spPr>
        <a:xfrm>
          <a:off x="2734578" y="1441117"/>
          <a:ext cx="1228180" cy="1965600"/>
        </a:xfrm>
        <a:prstGeom prst="upArrowCallout">
          <a:avLst>
            <a:gd name="adj1" fmla="val 50000"/>
            <a:gd name="adj2" fmla="val 20000"/>
            <a:gd name="adj3" fmla="val 20000"/>
            <a:gd name="adj4" fmla="val 10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6880" tIns="165100" rIns="96880" bIns="165100" numCol="1" spcCol="1270" anchor="t" anchorCtr="0">
          <a:noAutofit/>
        </a:bodyPr>
        <a:lstStyle/>
        <a:p>
          <a:pPr marL="0" marR="0" lvl="0" indent="0" algn="l" defTabSz="914400" eaLnBrk="1" fontAlgn="auto" latinLnBrk="0" hangingPunct="1">
            <a:lnSpc>
              <a:spcPct val="90000"/>
            </a:lnSpc>
            <a:spcBef>
              <a:spcPct val="0"/>
            </a:spcBef>
            <a:spcAft>
              <a:spcPts val="0"/>
            </a:spcAft>
            <a:buClrTx/>
            <a:buSzTx/>
            <a:buFontTx/>
            <a:buNone/>
            <a:tabLst/>
            <a:defRPr/>
          </a:pPr>
          <a:r>
            <a:rPr lang="en-US" sz="1100" kern="1200"/>
            <a:t>Employer led Group Customer information session to explain anticipated job roles and answer customer questions.</a:t>
          </a:r>
        </a:p>
        <a:p>
          <a:pPr marL="0" lvl="0" algn="l" defTabSz="622300">
            <a:lnSpc>
              <a:spcPct val="90000"/>
            </a:lnSpc>
            <a:spcBef>
              <a:spcPct val="0"/>
            </a:spcBef>
            <a:spcAft>
              <a:spcPct val="35000"/>
            </a:spcAft>
            <a:buNone/>
          </a:pPr>
          <a:endParaRPr lang="en-US" sz="1100" kern="1200"/>
        </a:p>
      </dsp:txBody>
      <dsp:txXfrm>
        <a:off x="2734578" y="1686753"/>
        <a:ext cx="1228180" cy="1719964"/>
      </dsp:txXfrm>
    </dsp:sp>
    <dsp:sp modelId="{6BE4A3B7-12FB-4FCF-9E7B-66670553909D}">
      <dsp:nvSpPr>
        <dsp:cNvPr id="0" name=""/>
        <dsp:cNvSpPr/>
      </dsp:nvSpPr>
      <dsp:spPr>
        <a:xfrm>
          <a:off x="4099223" y="1030766"/>
          <a:ext cx="1228180" cy="72"/>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D5C7792-E69B-4609-A719-FFC3FFA74ACD}">
      <dsp:nvSpPr>
        <dsp:cNvPr id="0" name=""/>
        <dsp:cNvSpPr/>
      </dsp:nvSpPr>
      <dsp:spPr>
        <a:xfrm>
          <a:off x="5360155" y="984950"/>
          <a:ext cx="62773" cy="117905"/>
        </a:xfrm>
        <a:prstGeom prst="chevron">
          <a:avLst>
            <a:gd name="adj" fmla="val 9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BD9273F-702A-40B9-9D68-9A91E0028ABF}">
      <dsp:nvSpPr>
        <dsp:cNvPr id="0" name=""/>
        <dsp:cNvSpPr/>
      </dsp:nvSpPr>
      <dsp:spPr>
        <a:xfrm>
          <a:off x="4468598" y="786087"/>
          <a:ext cx="489429" cy="489429"/>
        </a:xfrm>
        <a:prstGeom prst="ellips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993" tIns="18993" rIns="18993" bIns="18993" numCol="1" spcCol="1270" anchor="ctr" anchorCtr="0">
          <a:noAutofit/>
        </a:bodyPr>
        <a:lstStyle/>
        <a:p>
          <a:pPr marL="0" lvl="0" indent="0" algn="ctr" defTabSz="977900">
            <a:lnSpc>
              <a:spcPct val="90000"/>
            </a:lnSpc>
            <a:spcBef>
              <a:spcPct val="0"/>
            </a:spcBef>
            <a:spcAft>
              <a:spcPct val="35000"/>
            </a:spcAft>
            <a:buNone/>
          </a:pPr>
          <a:r>
            <a:rPr lang="en-US" sz="2200" kern="1200"/>
            <a:t>4</a:t>
          </a:r>
        </a:p>
      </dsp:txBody>
      <dsp:txXfrm>
        <a:off x="4540273" y="857762"/>
        <a:ext cx="346079" cy="346079"/>
      </dsp:txXfrm>
    </dsp:sp>
    <dsp:sp modelId="{E2BFD1EA-9958-4E3C-AAF2-7B1320255E4C}">
      <dsp:nvSpPr>
        <dsp:cNvPr id="0" name=""/>
        <dsp:cNvSpPr/>
      </dsp:nvSpPr>
      <dsp:spPr>
        <a:xfrm>
          <a:off x="4099223" y="1441117"/>
          <a:ext cx="1228180" cy="1965600"/>
        </a:xfrm>
        <a:prstGeom prst="upArrowCallout">
          <a:avLst>
            <a:gd name="adj1" fmla="val 50000"/>
            <a:gd name="adj2" fmla="val 20000"/>
            <a:gd name="adj3" fmla="val 20000"/>
            <a:gd name="adj4" fmla="val 10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6880" tIns="165100" rIns="96880" bIns="165100" numCol="1" spcCol="1270" anchor="t" anchorCtr="0">
          <a:noAutofit/>
        </a:bodyPr>
        <a:lstStyle/>
        <a:p>
          <a:pPr marL="0" lvl="0" indent="0" algn="l" defTabSz="488950">
            <a:lnSpc>
              <a:spcPct val="90000"/>
            </a:lnSpc>
            <a:spcBef>
              <a:spcPct val="0"/>
            </a:spcBef>
            <a:spcAft>
              <a:spcPct val="35000"/>
            </a:spcAft>
            <a:buNone/>
          </a:pPr>
          <a:r>
            <a:rPr lang="en-US" sz="1100" kern="1200"/>
            <a:t>Relevant training course to support and enable effective recruitment</a:t>
          </a:r>
        </a:p>
      </dsp:txBody>
      <dsp:txXfrm>
        <a:off x="4099223" y="1686753"/>
        <a:ext cx="1228180" cy="1719964"/>
      </dsp:txXfrm>
    </dsp:sp>
    <dsp:sp modelId="{0F5192A8-8E9D-47E6-BED6-1F0C8969803D}">
      <dsp:nvSpPr>
        <dsp:cNvPr id="0" name=""/>
        <dsp:cNvSpPr/>
      </dsp:nvSpPr>
      <dsp:spPr>
        <a:xfrm>
          <a:off x="5463868" y="1030766"/>
          <a:ext cx="1228180" cy="72"/>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C06698A-8217-42E1-9425-4F6DDCEC2CD6}">
      <dsp:nvSpPr>
        <dsp:cNvPr id="0" name=""/>
        <dsp:cNvSpPr/>
      </dsp:nvSpPr>
      <dsp:spPr>
        <a:xfrm>
          <a:off x="6724799" y="984950"/>
          <a:ext cx="62773" cy="117905"/>
        </a:xfrm>
        <a:prstGeom prst="chevron">
          <a:avLst>
            <a:gd name="adj" fmla="val 9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25BE956-FB20-436B-B575-76ECFEA400C9}">
      <dsp:nvSpPr>
        <dsp:cNvPr id="0" name=""/>
        <dsp:cNvSpPr/>
      </dsp:nvSpPr>
      <dsp:spPr>
        <a:xfrm>
          <a:off x="5833243" y="786087"/>
          <a:ext cx="489429" cy="489429"/>
        </a:xfrm>
        <a:prstGeom prst="ellips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993" tIns="18993" rIns="18993" bIns="18993" numCol="1" spcCol="1270" anchor="ctr" anchorCtr="0">
          <a:noAutofit/>
        </a:bodyPr>
        <a:lstStyle/>
        <a:p>
          <a:pPr marL="0" lvl="0" indent="0" algn="ctr" defTabSz="977900">
            <a:lnSpc>
              <a:spcPct val="90000"/>
            </a:lnSpc>
            <a:spcBef>
              <a:spcPct val="0"/>
            </a:spcBef>
            <a:spcAft>
              <a:spcPct val="35000"/>
            </a:spcAft>
            <a:buNone/>
          </a:pPr>
          <a:r>
            <a:rPr lang="en-US" sz="2200" kern="1200"/>
            <a:t>5</a:t>
          </a:r>
        </a:p>
      </dsp:txBody>
      <dsp:txXfrm>
        <a:off x="5904918" y="857762"/>
        <a:ext cx="346079" cy="346079"/>
      </dsp:txXfrm>
    </dsp:sp>
    <dsp:sp modelId="{E399C290-BB4E-4F67-B747-5A522DC1BD23}">
      <dsp:nvSpPr>
        <dsp:cNvPr id="0" name=""/>
        <dsp:cNvSpPr/>
      </dsp:nvSpPr>
      <dsp:spPr>
        <a:xfrm>
          <a:off x="5463868" y="1441117"/>
          <a:ext cx="1228180" cy="1965600"/>
        </a:xfrm>
        <a:prstGeom prst="upArrowCallout">
          <a:avLst>
            <a:gd name="adj1" fmla="val 50000"/>
            <a:gd name="adj2" fmla="val 20000"/>
            <a:gd name="adj3" fmla="val 20000"/>
            <a:gd name="adj4" fmla="val 10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6880" tIns="165100" rIns="96880" bIns="165100" numCol="1" spcCol="1270" anchor="t" anchorCtr="0">
          <a:noAutofit/>
        </a:bodyPr>
        <a:lstStyle/>
        <a:p>
          <a:pPr marL="0" lvl="0" indent="0" algn="l" defTabSz="488950">
            <a:lnSpc>
              <a:spcPct val="90000"/>
            </a:lnSpc>
            <a:spcBef>
              <a:spcPct val="0"/>
            </a:spcBef>
            <a:spcAft>
              <a:spcPct val="35000"/>
            </a:spcAft>
            <a:buNone/>
          </a:pPr>
          <a:r>
            <a:rPr lang="en-GB" sz="1100" kern="1200"/>
            <a:t>Guaranteed Interviews by the employer. (Under no obligation to recruit) </a:t>
          </a:r>
          <a:endParaRPr lang="en-US" sz="1100" kern="1200"/>
        </a:p>
      </dsp:txBody>
      <dsp:txXfrm>
        <a:off x="5463868" y="1686753"/>
        <a:ext cx="1228180" cy="1719964"/>
      </dsp:txXfrm>
    </dsp:sp>
    <dsp:sp modelId="{248DBCE5-A490-4797-8F64-95C211CDB9D4}">
      <dsp:nvSpPr>
        <dsp:cNvPr id="0" name=""/>
        <dsp:cNvSpPr/>
      </dsp:nvSpPr>
      <dsp:spPr>
        <a:xfrm>
          <a:off x="6828512" y="1030766"/>
          <a:ext cx="1228180" cy="72"/>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BA64CF7-5205-4EB4-80C5-499ED36B4D98}">
      <dsp:nvSpPr>
        <dsp:cNvPr id="0" name=""/>
        <dsp:cNvSpPr/>
      </dsp:nvSpPr>
      <dsp:spPr>
        <a:xfrm>
          <a:off x="8089444" y="984950"/>
          <a:ext cx="62773" cy="117905"/>
        </a:xfrm>
        <a:prstGeom prst="chevron">
          <a:avLst>
            <a:gd name="adj" fmla="val 9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1A94D85-2BF8-4DC6-8A4F-52D92332CFC5}">
      <dsp:nvSpPr>
        <dsp:cNvPr id="0" name=""/>
        <dsp:cNvSpPr/>
      </dsp:nvSpPr>
      <dsp:spPr>
        <a:xfrm>
          <a:off x="7197888" y="786087"/>
          <a:ext cx="489429" cy="489429"/>
        </a:xfrm>
        <a:prstGeom prst="ellips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993" tIns="18993" rIns="18993" bIns="18993" numCol="1" spcCol="1270" anchor="ctr" anchorCtr="0">
          <a:noAutofit/>
        </a:bodyPr>
        <a:lstStyle/>
        <a:p>
          <a:pPr marL="0" lvl="0" indent="0" algn="ctr" defTabSz="977900">
            <a:lnSpc>
              <a:spcPct val="90000"/>
            </a:lnSpc>
            <a:spcBef>
              <a:spcPct val="0"/>
            </a:spcBef>
            <a:spcAft>
              <a:spcPct val="35000"/>
            </a:spcAft>
            <a:buNone/>
          </a:pPr>
          <a:r>
            <a:rPr lang="en-US" sz="2200" kern="1200"/>
            <a:t>6</a:t>
          </a:r>
        </a:p>
      </dsp:txBody>
      <dsp:txXfrm>
        <a:off x="7269563" y="857762"/>
        <a:ext cx="346079" cy="346079"/>
      </dsp:txXfrm>
    </dsp:sp>
    <dsp:sp modelId="{2AF1029E-2FFF-486E-94A4-96C286AC1D88}">
      <dsp:nvSpPr>
        <dsp:cNvPr id="0" name=""/>
        <dsp:cNvSpPr/>
      </dsp:nvSpPr>
      <dsp:spPr>
        <a:xfrm>
          <a:off x="6828512" y="1441117"/>
          <a:ext cx="1228180" cy="1965600"/>
        </a:xfrm>
        <a:prstGeom prst="upArrowCallout">
          <a:avLst>
            <a:gd name="adj1" fmla="val 50000"/>
            <a:gd name="adj2" fmla="val 20000"/>
            <a:gd name="adj3" fmla="val 20000"/>
            <a:gd name="adj4" fmla="val 10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6880" tIns="165100" rIns="96880" bIns="165100" numCol="1" spcCol="1270" anchor="t" anchorCtr="0">
          <a:noAutofit/>
        </a:bodyPr>
        <a:lstStyle/>
        <a:p>
          <a:pPr marL="0" lvl="0" indent="0" algn="l" defTabSz="488950">
            <a:lnSpc>
              <a:spcPct val="90000"/>
            </a:lnSpc>
            <a:spcBef>
              <a:spcPct val="0"/>
            </a:spcBef>
            <a:spcAft>
              <a:spcPct val="35000"/>
            </a:spcAft>
            <a:buNone/>
          </a:pPr>
          <a:r>
            <a:rPr lang="en-US" sz="1100" kern="1200"/>
            <a:t>Feedback   </a:t>
          </a:r>
        </a:p>
      </dsp:txBody>
      <dsp:txXfrm>
        <a:off x="6828512" y="1686753"/>
        <a:ext cx="1228180" cy="1719964"/>
      </dsp:txXfrm>
    </dsp:sp>
    <dsp:sp modelId="{179DE3C4-54B4-4B4F-9D63-07DEDEF500BE}">
      <dsp:nvSpPr>
        <dsp:cNvPr id="0" name=""/>
        <dsp:cNvSpPr/>
      </dsp:nvSpPr>
      <dsp:spPr>
        <a:xfrm>
          <a:off x="8193157" y="1030766"/>
          <a:ext cx="1228180" cy="72"/>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E068587-7F18-44FF-BC37-970431D6DF06}">
      <dsp:nvSpPr>
        <dsp:cNvPr id="0" name=""/>
        <dsp:cNvSpPr/>
      </dsp:nvSpPr>
      <dsp:spPr>
        <a:xfrm>
          <a:off x="9454089" y="984950"/>
          <a:ext cx="62773" cy="117905"/>
        </a:xfrm>
        <a:prstGeom prst="chevron">
          <a:avLst>
            <a:gd name="adj" fmla="val 9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AD9F4C7-B0E2-4FC6-9D97-90C4226DF67B}">
      <dsp:nvSpPr>
        <dsp:cNvPr id="0" name=""/>
        <dsp:cNvSpPr/>
      </dsp:nvSpPr>
      <dsp:spPr>
        <a:xfrm>
          <a:off x="8562532" y="786087"/>
          <a:ext cx="489429" cy="489429"/>
        </a:xfrm>
        <a:prstGeom prst="ellips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993" tIns="18993" rIns="18993" bIns="18993" numCol="1" spcCol="1270" anchor="ctr" anchorCtr="0">
          <a:noAutofit/>
        </a:bodyPr>
        <a:lstStyle/>
        <a:p>
          <a:pPr marL="0" lvl="0" indent="0" algn="ctr" defTabSz="977900">
            <a:lnSpc>
              <a:spcPct val="90000"/>
            </a:lnSpc>
            <a:spcBef>
              <a:spcPct val="0"/>
            </a:spcBef>
            <a:spcAft>
              <a:spcPct val="35000"/>
            </a:spcAft>
            <a:buNone/>
          </a:pPr>
          <a:r>
            <a:rPr lang="en-US" sz="2200" kern="1200"/>
            <a:t>7</a:t>
          </a:r>
        </a:p>
      </dsp:txBody>
      <dsp:txXfrm>
        <a:off x="8634207" y="857762"/>
        <a:ext cx="346079" cy="346079"/>
      </dsp:txXfrm>
    </dsp:sp>
    <dsp:sp modelId="{14C913F0-D8C4-476C-A732-4E26DB4C8D85}">
      <dsp:nvSpPr>
        <dsp:cNvPr id="0" name=""/>
        <dsp:cNvSpPr/>
      </dsp:nvSpPr>
      <dsp:spPr>
        <a:xfrm>
          <a:off x="8193157" y="1441117"/>
          <a:ext cx="1228263" cy="1965600"/>
        </a:xfrm>
        <a:prstGeom prst="upArrowCallout">
          <a:avLst>
            <a:gd name="adj1" fmla="val 50000"/>
            <a:gd name="adj2" fmla="val 20000"/>
            <a:gd name="adj3" fmla="val 20000"/>
            <a:gd name="adj4" fmla="val 10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6887" tIns="165100" rIns="96887" bIns="165100" numCol="1" spcCol="1270" anchor="t" anchorCtr="0">
          <a:noAutofit/>
        </a:bodyPr>
        <a:lstStyle/>
        <a:p>
          <a:pPr marL="0" lvl="0" indent="0" algn="l" defTabSz="488950">
            <a:lnSpc>
              <a:spcPct val="90000"/>
            </a:lnSpc>
            <a:spcBef>
              <a:spcPct val="0"/>
            </a:spcBef>
            <a:spcAft>
              <a:spcPct val="35000"/>
            </a:spcAft>
            <a:buNone/>
          </a:pPr>
          <a:r>
            <a:rPr lang="en-US" sz="1100" kern="1200"/>
            <a:t>Aims of the pathway met with employer and customer needs fulfilled</a:t>
          </a:r>
        </a:p>
      </dsp:txBody>
      <dsp:txXfrm>
        <a:off x="8193157" y="1686770"/>
        <a:ext cx="1228263" cy="1719947"/>
      </dsp:txXfrm>
    </dsp:sp>
    <dsp:sp modelId="{7B710C6C-163A-4A25-9D0A-C7BDA111C199}">
      <dsp:nvSpPr>
        <dsp:cNvPr id="0" name=""/>
        <dsp:cNvSpPr/>
      </dsp:nvSpPr>
      <dsp:spPr>
        <a:xfrm>
          <a:off x="9557894" y="1030766"/>
          <a:ext cx="614090" cy="72"/>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2F51513-5111-437C-9690-81F90B653B2B}">
      <dsp:nvSpPr>
        <dsp:cNvPr id="0" name=""/>
        <dsp:cNvSpPr/>
      </dsp:nvSpPr>
      <dsp:spPr>
        <a:xfrm>
          <a:off x="9927270" y="786087"/>
          <a:ext cx="489429" cy="489429"/>
        </a:xfrm>
        <a:prstGeom prst="ellips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993" tIns="18993" rIns="18993" bIns="18993" numCol="1" spcCol="1270" anchor="ctr" anchorCtr="0">
          <a:noAutofit/>
        </a:bodyPr>
        <a:lstStyle/>
        <a:p>
          <a:pPr marL="0" lvl="0" indent="0" algn="ctr" defTabSz="977900">
            <a:lnSpc>
              <a:spcPct val="90000"/>
            </a:lnSpc>
            <a:spcBef>
              <a:spcPct val="0"/>
            </a:spcBef>
            <a:spcAft>
              <a:spcPct val="35000"/>
            </a:spcAft>
            <a:buNone/>
          </a:pPr>
          <a:r>
            <a:rPr lang="en-US" sz="2200" kern="1200"/>
            <a:t>8</a:t>
          </a:r>
        </a:p>
      </dsp:txBody>
      <dsp:txXfrm>
        <a:off x="9998945" y="857762"/>
        <a:ext cx="346079" cy="346079"/>
      </dsp:txXfrm>
    </dsp:sp>
    <dsp:sp modelId="{FD9857A9-BEC0-4CE2-86DE-DF01217F95D8}">
      <dsp:nvSpPr>
        <dsp:cNvPr id="0" name=""/>
        <dsp:cNvSpPr/>
      </dsp:nvSpPr>
      <dsp:spPr>
        <a:xfrm>
          <a:off x="9557894" y="1441117"/>
          <a:ext cx="1228180" cy="1965600"/>
        </a:xfrm>
        <a:prstGeom prst="upArrowCallout">
          <a:avLst>
            <a:gd name="adj1" fmla="val 50000"/>
            <a:gd name="adj2" fmla="val 20000"/>
            <a:gd name="adj3" fmla="val 20000"/>
            <a:gd name="adj4" fmla="val 10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6880" tIns="165100" rIns="96880" bIns="165100" numCol="1" spcCol="1270" anchor="t" anchorCtr="0">
          <a:noAutofit/>
        </a:bodyPr>
        <a:lstStyle/>
        <a:p>
          <a:pPr marL="0" lvl="0" indent="0" algn="l" defTabSz="488950">
            <a:lnSpc>
              <a:spcPct val="90000"/>
            </a:lnSpc>
            <a:spcBef>
              <a:spcPct val="0"/>
            </a:spcBef>
            <a:spcAft>
              <a:spcPct val="35000"/>
            </a:spcAft>
            <a:buNone/>
          </a:pPr>
          <a:r>
            <a:rPr lang="en-US" sz="1100" kern="1200"/>
            <a:t>Employer and Customer effectively matched to provide sustainable employment.</a:t>
          </a:r>
        </a:p>
      </dsp:txBody>
      <dsp:txXfrm>
        <a:off x="9557894" y="1686753"/>
        <a:ext cx="1228180" cy="171996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394DFFA-E411-40DC-A405-2A065D9C89C1}">
      <dsp:nvSpPr>
        <dsp:cNvPr id="0" name=""/>
        <dsp:cNvSpPr/>
      </dsp:nvSpPr>
      <dsp:spPr>
        <a:xfrm>
          <a:off x="2811987" y="525662"/>
          <a:ext cx="403623" cy="91440"/>
        </a:xfrm>
        <a:custGeom>
          <a:avLst/>
          <a:gdLst/>
          <a:ahLst/>
          <a:cxnLst/>
          <a:rect l="0" t="0" r="0" b="0"/>
          <a:pathLst>
            <a:path>
              <a:moveTo>
                <a:pt x="0" y="45720"/>
              </a:moveTo>
              <a:lnTo>
                <a:pt x="403623" y="45720"/>
              </a:lnTo>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3002943" y="569209"/>
        <a:ext cx="21711" cy="4346"/>
      </dsp:txXfrm>
    </dsp:sp>
    <dsp:sp modelId="{4B6C509B-9DC2-41BB-9AB5-AB6BE0BF4A11}">
      <dsp:nvSpPr>
        <dsp:cNvPr id="0" name=""/>
        <dsp:cNvSpPr/>
      </dsp:nvSpPr>
      <dsp:spPr>
        <a:xfrm>
          <a:off x="925859" y="5004"/>
          <a:ext cx="1887927" cy="113275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510" tIns="97106" rIns="92510" bIns="97106" numCol="1" spcCol="1270" anchor="ctr" anchorCtr="0">
          <a:noAutofit/>
        </a:bodyPr>
        <a:lstStyle/>
        <a:p>
          <a:pPr marL="0" lvl="0" indent="0" algn="ctr" defTabSz="533400">
            <a:lnSpc>
              <a:spcPct val="90000"/>
            </a:lnSpc>
            <a:spcBef>
              <a:spcPct val="0"/>
            </a:spcBef>
            <a:spcAft>
              <a:spcPct val="35000"/>
            </a:spcAft>
            <a:buNone/>
          </a:pPr>
          <a:r>
            <a:rPr lang="en-GB" sz="1200" b="0" i="0" kern="1200"/>
            <a:t>There is no limit to how many hours a claimant can work. This means a claimant’s Universal Credit will not necessarily be stopped if they:</a:t>
          </a:r>
          <a:endParaRPr lang="en-US" sz="1200" kern="1200"/>
        </a:p>
      </dsp:txBody>
      <dsp:txXfrm>
        <a:off x="925859" y="5004"/>
        <a:ext cx="1887927" cy="1132756"/>
      </dsp:txXfrm>
    </dsp:sp>
    <dsp:sp modelId="{F08443B3-FDF9-4818-964E-B1916705CCB9}">
      <dsp:nvSpPr>
        <dsp:cNvPr id="0" name=""/>
        <dsp:cNvSpPr/>
      </dsp:nvSpPr>
      <dsp:spPr>
        <a:xfrm>
          <a:off x="5134137" y="525662"/>
          <a:ext cx="403623" cy="91440"/>
        </a:xfrm>
        <a:custGeom>
          <a:avLst/>
          <a:gdLst/>
          <a:ahLst/>
          <a:cxnLst/>
          <a:rect l="0" t="0" r="0" b="0"/>
          <a:pathLst>
            <a:path>
              <a:moveTo>
                <a:pt x="0" y="45720"/>
              </a:moveTo>
              <a:lnTo>
                <a:pt x="403623" y="45720"/>
              </a:lnTo>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5325093" y="569209"/>
        <a:ext cx="21711" cy="4346"/>
      </dsp:txXfrm>
    </dsp:sp>
    <dsp:sp modelId="{96CA7893-4D39-4727-A848-7ACC09DDC218}">
      <dsp:nvSpPr>
        <dsp:cNvPr id="0" name=""/>
        <dsp:cNvSpPr/>
      </dsp:nvSpPr>
      <dsp:spPr>
        <a:xfrm>
          <a:off x="3248010" y="5004"/>
          <a:ext cx="1887927" cy="113275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510" tIns="97106" rIns="92510" bIns="97106" numCol="1" spcCol="1270" anchor="ctr" anchorCtr="0">
          <a:noAutofit/>
        </a:bodyPr>
        <a:lstStyle/>
        <a:p>
          <a:pPr marL="0" lvl="0" indent="0" algn="ctr" defTabSz="533400">
            <a:lnSpc>
              <a:spcPct val="90000"/>
            </a:lnSpc>
            <a:spcBef>
              <a:spcPct val="0"/>
            </a:spcBef>
            <a:spcAft>
              <a:spcPct val="35000"/>
            </a:spcAft>
            <a:buNone/>
          </a:pPr>
          <a:r>
            <a:rPr lang="en-GB" sz="1200" b="0" i="0" kern="1200"/>
            <a:t>work more than 16 hours a week</a:t>
          </a:r>
          <a:endParaRPr lang="en-US" sz="1200" kern="1200"/>
        </a:p>
      </dsp:txBody>
      <dsp:txXfrm>
        <a:off x="3248010" y="5004"/>
        <a:ext cx="1887927" cy="1132756"/>
      </dsp:txXfrm>
    </dsp:sp>
    <dsp:sp modelId="{8324F21B-F40B-47B5-9469-FD51606F2136}">
      <dsp:nvSpPr>
        <dsp:cNvPr id="0" name=""/>
        <dsp:cNvSpPr/>
      </dsp:nvSpPr>
      <dsp:spPr>
        <a:xfrm>
          <a:off x="7456288" y="525662"/>
          <a:ext cx="403623" cy="91440"/>
        </a:xfrm>
        <a:custGeom>
          <a:avLst/>
          <a:gdLst/>
          <a:ahLst/>
          <a:cxnLst/>
          <a:rect l="0" t="0" r="0" b="0"/>
          <a:pathLst>
            <a:path>
              <a:moveTo>
                <a:pt x="0" y="45720"/>
              </a:moveTo>
              <a:lnTo>
                <a:pt x="403623" y="45720"/>
              </a:lnTo>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7647244" y="569209"/>
        <a:ext cx="21711" cy="4346"/>
      </dsp:txXfrm>
    </dsp:sp>
    <dsp:sp modelId="{5D06156D-0800-41CB-A272-BC51E1E1BBC4}">
      <dsp:nvSpPr>
        <dsp:cNvPr id="0" name=""/>
        <dsp:cNvSpPr/>
      </dsp:nvSpPr>
      <dsp:spPr>
        <a:xfrm>
          <a:off x="5570161" y="5004"/>
          <a:ext cx="1887927" cy="113275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510" tIns="97106" rIns="92510" bIns="97106" numCol="1" spcCol="1270" anchor="ctr" anchorCtr="0">
          <a:noAutofit/>
        </a:bodyPr>
        <a:lstStyle/>
        <a:p>
          <a:pPr marL="0" lvl="0" indent="0" algn="ctr" defTabSz="533400">
            <a:lnSpc>
              <a:spcPct val="90000"/>
            </a:lnSpc>
            <a:spcBef>
              <a:spcPct val="0"/>
            </a:spcBef>
            <a:spcAft>
              <a:spcPct val="35000"/>
            </a:spcAft>
            <a:buNone/>
          </a:pPr>
          <a:r>
            <a:rPr lang="en-GB" sz="1200" b="0" i="0" kern="1200"/>
            <a:t>work extra hours</a:t>
          </a:r>
          <a:endParaRPr lang="en-US" sz="1200" kern="1200"/>
        </a:p>
      </dsp:txBody>
      <dsp:txXfrm>
        <a:off x="5570161" y="5004"/>
        <a:ext cx="1887927" cy="1132756"/>
      </dsp:txXfrm>
    </dsp:sp>
    <dsp:sp modelId="{B3560031-A33B-4088-B44C-2BBCA38E8C3E}">
      <dsp:nvSpPr>
        <dsp:cNvPr id="0" name=""/>
        <dsp:cNvSpPr/>
      </dsp:nvSpPr>
      <dsp:spPr>
        <a:xfrm>
          <a:off x="1869823" y="1135960"/>
          <a:ext cx="6966451" cy="403623"/>
        </a:xfrm>
        <a:custGeom>
          <a:avLst/>
          <a:gdLst/>
          <a:ahLst/>
          <a:cxnLst/>
          <a:rect l="0" t="0" r="0" b="0"/>
          <a:pathLst>
            <a:path>
              <a:moveTo>
                <a:pt x="6966451" y="0"/>
              </a:moveTo>
              <a:lnTo>
                <a:pt x="6966451" y="218911"/>
              </a:lnTo>
              <a:lnTo>
                <a:pt x="0" y="218911"/>
              </a:lnTo>
              <a:lnTo>
                <a:pt x="0" y="403623"/>
              </a:lnTo>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5178550" y="1335599"/>
        <a:ext cx="348998" cy="4346"/>
      </dsp:txXfrm>
    </dsp:sp>
    <dsp:sp modelId="{084D0F6D-981C-4296-B570-1F681FA7AA8C}">
      <dsp:nvSpPr>
        <dsp:cNvPr id="0" name=""/>
        <dsp:cNvSpPr/>
      </dsp:nvSpPr>
      <dsp:spPr>
        <a:xfrm>
          <a:off x="7892311" y="5004"/>
          <a:ext cx="1887927" cy="113275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510" tIns="97106" rIns="92510" bIns="97106" numCol="1" spcCol="1270" anchor="ctr" anchorCtr="0">
          <a:noAutofit/>
        </a:bodyPr>
        <a:lstStyle/>
        <a:p>
          <a:pPr marL="0" lvl="0" indent="0" algn="ctr" defTabSz="533400">
            <a:lnSpc>
              <a:spcPct val="90000"/>
            </a:lnSpc>
            <a:spcBef>
              <a:spcPct val="0"/>
            </a:spcBef>
            <a:spcAft>
              <a:spcPct val="35000"/>
            </a:spcAft>
            <a:buNone/>
          </a:pPr>
          <a:r>
            <a:rPr lang="en-GB" sz="1200" b="0" i="0" kern="1200"/>
            <a:t>get bonus payments</a:t>
          </a:r>
          <a:endParaRPr lang="en-US" sz="1200" kern="1200"/>
        </a:p>
      </dsp:txBody>
      <dsp:txXfrm>
        <a:off x="7892311" y="5004"/>
        <a:ext cx="1887927" cy="1132756"/>
      </dsp:txXfrm>
    </dsp:sp>
    <dsp:sp modelId="{45442363-EC67-407E-9528-A71123DF140C}">
      <dsp:nvSpPr>
        <dsp:cNvPr id="0" name=""/>
        <dsp:cNvSpPr/>
      </dsp:nvSpPr>
      <dsp:spPr>
        <a:xfrm>
          <a:off x="2811987" y="2092642"/>
          <a:ext cx="403623" cy="91440"/>
        </a:xfrm>
        <a:custGeom>
          <a:avLst/>
          <a:gdLst/>
          <a:ahLst/>
          <a:cxnLst/>
          <a:rect l="0" t="0" r="0" b="0"/>
          <a:pathLst>
            <a:path>
              <a:moveTo>
                <a:pt x="0" y="45720"/>
              </a:moveTo>
              <a:lnTo>
                <a:pt x="403623" y="45720"/>
              </a:lnTo>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3002943" y="2136189"/>
        <a:ext cx="21711" cy="4346"/>
      </dsp:txXfrm>
    </dsp:sp>
    <dsp:sp modelId="{0A20A28C-4A43-4DC9-B9AB-3212070657AF}">
      <dsp:nvSpPr>
        <dsp:cNvPr id="0" name=""/>
        <dsp:cNvSpPr/>
      </dsp:nvSpPr>
      <dsp:spPr>
        <a:xfrm>
          <a:off x="925859" y="1571984"/>
          <a:ext cx="1887927" cy="113275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510" tIns="97106" rIns="92510" bIns="97106" numCol="1" spcCol="1270" anchor="ctr" anchorCtr="0">
          <a:noAutofit/>
        </a:bodyPr>
        <a:lstStyle/>
        <a:p>
          <a:pPr marL="0" lvl="0" indent="0" algn="ctr" defTabSz="533400">
            <a:lnSpc>
              <a:spcPct val="90000"/>
            </a:lnSpc>
            <a:spcBef>
              <a:spcPct val="0"/>
            </a:spcBef>
            <a:spcAft>
              <a:spcPct val="35000"/>
            </a:spcAft>
            <a:buNone/>
          </a:pPr>
          <a:r>
            <a:rPr lang="en-GB" sz="1200" b="0" i="0" kern="1200"/>
            <a:t>get overtime</a:t>
          </a:r>
          <a:endParaRPr lang="en-US" sz="1200" kern="1200"/>
        </a:p>
      </dsp:txBody>
      <dsp:txXfrm>
        <a:off x="925859" y="1571984"/>
        <a:ext cx="1887927" cy="1132756"/>
      </dsp:txXfrm>
    </dsp:sp>
    <dsp:sp modelId="{91BADB28-2CD3-490D-A53C-C9BA0AD0A850}">
      <dsp:nvSpPr>
        <dsp:cNvPr id="0" name=""/>
        <dsp:cNvSpPr/>
      </dsp:nvSpPr>
      <dsp:spPr>
        <a:xfrm>
          <a:off x="5134137" y="2092642"/>
          <a:ext cx="403623" cy="91440"/>
        </a:xfrm>
        <a:custGeom>
          <a:avLst/>
          <a:gdLst/>
          <a:ahLst/>
          <a:cxnLst/>
          <a:rect l="0" t="0" r="0" b="0"/>
          <a:pathLst>
            <a:path>
              <a:moveTo>
                <a:pt x="0" y="45720"/>
              </a:moveTo>
              <a:lnTo>
                <a:pt x="403623" y="45720"/>
              </a:lnTo>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5325093" y="2136189"/>
        <a:ext cx="21711" cy="4346"/>
      </dsp:txXfrm>
    </dsp:sp>
    <dsp:sp modelId="{77F755FE-8183-44F2-A359-4C6923B34664}">
      <dsp:nvSpPr>
        <dsp:cNvPr id="0" name=""/>
        <dsp:cNvSpPr/>
      </dsp:nvSpPr>
      <dsp:spPr>
        <a:xfrm>
          <a:off x="3248010" y="1571984"/>
          <a:ext cx="1887927" cy="113275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510" tIns="97106" rIns="92510" bIns="97106" numCol="1" spcCol="1270" anchor="ctr" anchorCtr="0">
          <a:noAutofit/>
        </a:bodyPr>
        <a:lstStyle/>
        <a:p>
          <a:pPr marL="0" lvl="0" indent="0" algn="ctr" defTabSz="533400">
            <a:lnSpc>
              <a:spcPct val="90000"/>
            </a:lnSpc>
            <a:spcBef>
              <a:spcPct val="0"/>
            </a:spcBef>
            <a:spcAft>
              <a:spcPct val="35000"/>
            </a:spcAft>
            <a:buNone/>
          </a:pPr>
          <a:r>
            <a:rPr lang="en-GB" sz="1200" b="0" i="0" kern="1200"/>
            <a:t>have more than one job</a:t>
          </a:r>
          <a:endParaRPr lang="en-US" sz="1200" kern="1200"/>
        </a:p>
      </dsp:txBody>
      <dsp:txXfrm>
        <a:off x="3248010" y="1571984"/>
        <a:ext cx="1887927" cy="1132756"/>
      </dsp:txXfrm>
    </dsp:sp>
    <dsp:sp modelId="{F6E34580-5123-47CD-8725-FF7B40C7F7EE}">
      <dsp:nvSpPr>
        <dsp:cNvPr id="0" name=""/>
        <dsp:cNvSpPr/>
      </dsp:nvSpPr>
      <dsp:spPr>
        <a:xfrm>
          <a:off x="7456288" y="2092642"/>
          <a:ext cx="403623" cy="91440"/>
        </a:xfrm>
        <a:custGeom>
          <a:avLst/>
          <a:gdLst/>
          <a:ahLst/>
          <a:cxnLst/>
          <a:rect l="0" t="0" r="0" b="0"/>
          <a:pathLst>
            <a:path>
              <a:moveTo>
                <a:pt x="0" y="45720"/>
              </a:moveTo>
              <a:lnTo>
                <a:pt x="403623" y="45720"/>
              </a:lnTo>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7647244" y="2136189"/>
        <a:ext cx="21711" cy="4346"/>
      </dsp:txXfrm>
    </dsp:sp>
    <dsp:sp modelId="{CB735A2F-C546-41A2-868E-B71405D67D4B}">
      <dsp:nvSpPr>
        <dsp:cNvPr id="0" name=""/>
        <dsp:cNvSpPr/>
      </dsp:nvSpPr>
      <dsp:spPr>
        <a:xfrm>
          <a:off x="5570161" y="1571984"/>
          <a:ext cx="1887927" cy="113275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510" tIns="97106" rIns="92510" bIns="97106" numCol="1" spcCol="1270" anchor="ctr" anchorCtr="0">
          <a:noAutofit/>
        </a:bodyPr>
        <a:lstStyle/>
        <a:p>
          <a:pPr marL="0" lvl="0" indent="0" algn="ctr" defTabSz="533400">
            <a:lnSpc>
              <a:spcPct val="90000"/>
            </a:lnSpc>
            <a:spcBef>
              <a:spcPct val="0"/>
            </a:spcBef>
            <a:spcAft>
              <a:spcPct val="35000"/>
            </a:spcAft>
            <a:buNone/>
          </a:pPr>
          <a:r>
            <a:rPr lang="en-GB" sz="1200" b="0" i="0" kern="1200"/>
            <a:t>are on a zero-hours contract</a:t>
          </a:r>
          <a:endParaRPr lang="en-US" sz="1200" kern="1200"/>
        </a:p>
      </dsp:txBody>
      <dsp:txXfrm>
        <a:off x="5570161" y="1571984"/>
        <a:ext cx="1887927" cy="1132756"/>
      </dsp:txXfrm>
    </dsp:sp>
    <dsp:sp modelId="{DDCCEDC9-B24D-4C21-BE6C-FE97C0483B84}">
      <dsp:nvSpPr>
        <dsp:cNvPr id="0" name=""/>
        <dsp:cNvSpPr/>
      </dsp:nvSpPr>
      <dsp:spPr>
        <a:xfrm>
          <a:off x="1869823" y="2702940"/>
          <a:ext cx="6966451" cy="403623"/>
        </a:xfrm>
        <a:custGeom>
          <a:avLst/>
          <a:gdLst/>
          <a:ahLst/>
          <a:cxnLst/>
          <a:rect l="0" t="0" r="0" b="0"/>
          <a:pathLst>
            <a:path>
              <a:moveTo>
                <a:pt x="6966451" y="0"/>
              </a:moveTo>
              <a:lnTo>
                <a:pt x="6966451" y="218911"/>
              </a:lnTo>
              <a:lnTo>
                <a:pt x="0" y="218911"/>
              </a:lnTo>
              <a:lnTo>
                <a:pt x="0" y="403623"/>
              </a:lnTo>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5178550" y="2902579"/>
        <a:ext cx="348998" cy="4346"/>
      </dsp:txXfrm>
    </dsp:sp>
    <dsp:sp modelId="{1CAE4F89-EC0C-4811-A972-99305E2413F0}">
      <dsp:nvSpPr>
        <dsp:cNvPr id="0" name=""/>
        <dsp:cNvSpPr/>
      </dsp:nvSpPr>
      <dsp:spPr>
        <a:xfrm>
          <a:off x="7892311" y="1571984"/>
          <a:ext cx="1887927" cy="113275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510" tIns="97106" rIns="92510" bIns="97106" numCol="1" spcCol="1270" anchor="ctr" anchorCtr="0">
          <a:noAutofit/>
        </a:bodyPr>
        <a:lstStyle/>
        <a:p>
          <a:pPr marL="0" lvl="0" indent="0" algn="ctr" defTabSz="533400">
            <a:lnSpc>
              <a:spcPct val="90000"/>
            </a:lnSpc>
            <a:spcBef>
              <a:spcPct val="0"/>
            </a:spcBef>
            <a:spcAft>
              <a:spcPct val="35000"/>
            </a:spcAft>
            <a:buNone/>
          </a:pPr>
          <a:r>
            <a:rPr lang="en-GB" sz="1200" b="0" i="0" kern="1200"/>
            <a:t>If the claimant earns a different amount each month, their Universal Credit will automatically adjust to reflect the amount they earn in that time:</a:t>
          </a:r>
          <a:endParaRPr lang="en-US" sz="1200" kern="1200"/>
        </a:p>
      </dsp:txBody>
      <dsp:txXfrm>
        <a:off x="7892311" y="1571984"/>
        <a:ext cx="1887927" cy="1132756"/>
      </dsp:txXfrm>
    </dsp:sp>
    <dsp:sp modelId="{493F75E3-A668-4ECB-9769-B2F0204BB338}">
      <dsp:nvSpPr>
        <dsp:cNvPr id="0" name=""/>
        <dsp:cNvSpPr/>
      </dsp:nvSpPr>
      <dsp:spPr>
        <a:xfrm>
          <a:off x="925859" y="3138964"/>
          <a:ext cx="1887927" cy="113275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510" tIns="97106" rIns="92510" bIns="97106" numCol="1" spcCol="1270" anchor="ctr" anchorCtr="0">
          <a:noAutofit/>
        </a:bodyPr>
        <a:lstStyle/>
        <a:p>
          <a:pPr marL="0" lvl="0" indent="0" algn="ctr" defTabSz="533400">
            <a:lnSpc>
              <a:spcPct val="90000"/>
            </a:lnSpc>
            <a:spcBef>
              <a:spcPct val="0"/>
            </a:spcBef>
            <a:spcAft>
              <a:spcPct val="35000"/>
            </a:spcAft>
            <a:buNone/>
          </a:pPr>
          <a:r>
            <a:rPr lang="en-GB" sz="1200" kern="1200">
              <a:solidFill>
                <a:schemeClr val="bg1"/>
              </a:solidFill>
              <a:hlinkClick xmlns:r="http://schemas.openxmlformats.org/officeDocument/2006/relationships" r:id="rId1">
                <a:extLst>
                  <a:ext uri="{A12FA001-AC4F-418D-AE19-62706E023703}">
                    <ahyp:hlinkClr xmlns:ahyp="http://schemas.microsoft.com/office/drawing/2018/hyperlinkcolor" val="tx"/>
                  </a:ext>
                </a:extLst>
              </a:hlinkClick>
            </a:rPr>
            <a:t>Universal Credit: information for employers - GOV.UK (www.gov.uk)</a:t>
          </a:r>
          <a:endParaRPr lang="en-US" sz="1200" kern="1200">
            <a:solidFill>
              <a:schemeClr val="bg1"/>
            </a:solidFill>
          </a:endParaRPr>
        </a:p>
      </dsp:txBody>
      <dsp:txXfrm>
        <a:off x="925859" y="3138964"/>
        <a:ext cx="1887927" cy="113275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66729F-E2AA-4D3A-85F9-9D7B226AA412}">
      <dsp:nvSpPr>
        <dsp:cNvPr id="0" name=""/>
        <dsp:cNvSpPr/>
      </dsp:nvSpPr>
      <dsp:spPr>
        <a:xfrm>
          <a:off x="2949" y="533938"/>
          <a:ext cx="2339774" cy="140386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GB" sz="1300" kern="1200">
              <a:solidFill>
                <a:schemeClr val="bg1"/>
              </a:solidFill>
              <a:hlinkClick xmlns:r="http://schemas.openxmlformats.org/officeDocument/2006/relationships" r:id="rId1">
                <a:extLst>
                  <a:ext uri="{A12FA001-AC4F-418D-AE19-62706E023703}">
                    <ahyp:hlinkClr xmlns:ahyp="http://schemas.microsoft.com/office/drawing/2018/hyperlinkcolor" val="tx"/>
                  </a:ext>
                </a:extLst>
              </a:hlinkClick>
            </a:rPr>
            <a:t>Access to Work guide for employers - GOV.UK (www.gov.uk)</a:t>
          </a:r>
          <a:endParaRPr lang="en-US" sz="1300" kern="1200">
            <a:solidFill>
              <a:schemeClr val="bg1"/>
            </a:solidFill>
          </a:endParaRPr>
        </a:p>
      </dsp:txBody>
      <dsp:txXfrm>
        <a:off x="2949" y="533938"/>
        <a:ext cx="2339774" cy="1403864"/>
      </dsp:txXfrm>
    </dsp:sp>
    <dsp:sp modelId="{B459842E-E5BB-40C8-B7CC-B02BFF40DF24}">
      <dsp:nvSpPr>
        <dsp:cNvPr id="0" name=""/>
        <dsp:cNvSpPr/>
      </dsp:nvSpPr>
      <dsp:spPr>
        <a:xfrm>
          <a:off x="2576701" y="533938"/>
          <a:ext cx="2339774" cy="140386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GB" sz="1300" b="0" i="0" kern="1200">
              <a:solidFill>
                <a:schemeClr val="bg1"/>
              </a:solidFill>
              <a:hlinkClick xmlns:r="http://schemas.openxmlformats.org/officeDocument/2006/relationships" r:id="rId2">
                <a:extLst>
                  <a:ext uri="{A12FA001-AC4F-418D-AE19-62706E023703}">
                    <ahyp:hlinkClr xmlns:ahyp="http://schemas.microsoft.com/office/drawing/2018/hyperlinkcolor" val="tx"/>
                  </a:ext>
                </a:extLst>
              </a:hlinkClick>
            </a:rPr>
            <a:t>Access to Work</a:t>
          </a:r>
          <a:r>
            <a:rPr lang="en-GB" sz="1300" b="0" i="0" kern="1200">
              <a:solidFill>
                <a:schemeClr val="bg1"/>
              </a:solidFill>
            </a:rPr>
            <a:t> </a:t>
          </a:r>
          <a:r>
            <a:rPr lang="en-GB" sz="1300" b="0" i="0" kern="1200"/>
            <a:t>is a specialist disability service from Jobcentre Plus that gives practical advice and support to disabled people, whether they are working, self-employed or </a:t>
          </a:r>
          <a:r>
            <a:rPr lang="en-GB" sz="1300" b="0" i="0" kern="1200">
              <a:solidFill>
                <a:schemeClr val="bg1"/>
              </a:solidFill>
            </a:rPr>
            <a:t>looking</a:t>
          </a:r>
          <a:r>
            <a:rPr lang="en-GB" sz="1300" b="0" i="0" kern="1200"/>
            <a:t> for employment.</a:t>
          </a:r>
          <a:endParaRPr lang="en-US" sz="1300" kern="1200"/>
        </a:p>
      </dsp:txBody>
      <dsp:txXfrm>
        <a:off x="2576701" y="533938"/>
        <a:ext cx="2339774" cy="1403864"/>
      </dsp:txXfrm>
    </dsp:sp>
    <dsp:sp modelId="{AA8EDEC0-BF26-4B0D-882A-114D46989FBA}">
      <dsp:nvSpPr>
        <dsp:cNvPr id="0" name=""/>
        <dsp:cNvSpPr/>
      </dsp:nvSpPr>
      <dsp:spPr>
        <a:xfrm>
          <a:off x="5150453" y="533938"/>
          <a:ext cx="2339774" cy="140386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GB" sz="1300" b="0" i="0" kern="1200"/>
            <a:t>Access to Work is provided where someone needs support or adaptations beyond the reasonable adjustments which an employer is legally obliged to provide under the Equality Act</a:t>
          </a:r>
          <a:endParaRPr lang="en-US" sz="1300" kern="1200"/>
        </a:p>
      </dsp:txBody>
      <dsp:txXfrm>
        <a:off x="5150453" y="533938"/>
        <a:ext cx="2339774" cy="1403864"/>
      </dsp:txXfrm>
    </dsp:sp>
    <dsp:sp modelId="{1BDBCC8D-5D4B-46B5-B1B7-D4C374B0F340}">
      <dsp:nvSpPr>
        <dsp:cNvPr id="0" name=""/>
        <dsp:cNvSpPr/>
      </dsp:nvSpPr>
      <dsp:spPr>
        <a:xfrm>
          <a:off x="7724205" y="533938"/>
          <a:ext cx="2339774" cy="140386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GB" sz="1300" b="0" i="0" kern="1200"/>
            <a:t>Access to Work can help your employee get or stay in work if they have or develop a physical or mental health condition or disability.</a:t>
          </a:r>
          <a:endParaRPr lang="en-US" sz="1300" kern="1200"/>
        </a:p>
      </dsp:txBody>
      <dsp:txXfrm>
        <a:off x="7724205" y="533938"/>
        <a:ext cx="2339774" cy="1403864"/>
      </dsp:txXfrm>
    </dsp:sp>
    <dsp:sp modelId="{B0738433-A78B-431A-B647-F1221DB93149}">
      <dsp:nvSpPr>
        <dsp:cNvPr id="0" name=""/>
        <dsp:cNvSpPr/>
      </dsp:nvSpPr>
      <dsp:spPr>
        <a:xfrm>
          <a:off x="2949" y="2171781"/>
          <a:ext cx="2339774" cy="140386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GB" sz="1300" b="0" i="0" kern="1200"/>
            <a:t>The support your employee get will depend on </a:t>
          </a:r>
          <a:r>
            <a:rPr lang="en-GB" sz="1300" kern="1200"/>
            <a:t>their </a:t>
          </a:r>
          <a:r>
            <a:rPr lang="en-GB" sz="1300" b="0" i="0" kern="1200"/>
            <a:t>needs. Through Access to Work, your employee can apply for:</a:t>
          </a:r>
          <a:endParaRPr lang="en-US" sz="1300" kern="1200"/>
        </a:p>
      </dsp:txBody>
      <dsp:txXfrm>
        <a:off x="2949" y="2171781"/>
        <a:ext cx="2339774" cy="1403864"/>
      </dsp:txXfrm>
    </dsp:sp>
    <dsp:sp modelId="{50944116-642A-43F8-B72C-8E13EEC13A67}">
      <dsp:nvSpPr>
        <dsp:cNvPr id="0" name=""/>
        <dsp:cNvSpPr/>
      </dsp:nvSpPr>
      <dsp:spPr>
        <a:xfrm>
          <a:off x="2576701" y="2171781"/>
          <a:ext cx="2339774" cy="140386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GB" sz="1300" b="0" i="0" kern="1200"/>
            <a:t>A grant to help pay for practical support with their work</a:t>
          </a:r>
          <a:endParaRPr lang="en-US" sz="1300" kern="1200"/>
        </a:p>
      </dsp:txBody>
      <dsp:txXfrm>
        <a:off x="2576701" y="2171781"/>
        <a:ext cx="2339774" cy="1403864"/>
      </dsp:txXfrm>
    </dsp:sp>
    <dsp:sp modelId="{57D38945-E8F6-43F4-B0F0-26BF403EFF2A}">
      <dsp:nvSpPr>
        <dsp:cNvPr id="0" name=""/>
        <dsp:cNvSpPr/>
      </dsp:nvSpPr>
      <dsp:spPr>
        <a:xfrm>
          <a:off x="5150453" y="2171781"/>
          <a:ext cx="2339774" cy="140386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GB" sz="1300" b="0" i="0" kern="1200"/>
            <a:t>Support with managing their mental health at work</a:t>
          </a:r>
          <a:endParaRPr lang="en-US" sz="1300" kern="1200"/>
        </a:p>
      </dsp:txBody>
      <dsp:txXfrm>
        <a:off x="5150453" y="2171781"/>
        <a:ext cx="2339774" cy="1403864"/>
      </dsp:txXfrm>
    </dsp:sp>
    <dsp:sp modelId="{FCD623D9-1411-4350-BBD7-979DDBA1764A}">
      <dsp:nvSpPr>
        <dsp:cNvPr id="0" name=""/>
        <dsp:cNvSpPr/>
      </dsp:nvSpPr>
      <dsp:spPr>
        <a:xfrm>
          <a:off x="7724205" y="2171781"/>
          <a:ext cx="2339774" cy="140386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GB" sz="1300" b="0" i="0" kern="1200"/>
            <a:t>Money to pay for communication support at job interviews</a:t>
          </a:r>
          <a:endParaRPr lang="en-US" sz="1300" kern="1200"/>
        </a:p>
      </dsp:txBody>
      <dsp:txXfrm>
        <a:off x="7724205" y="2171781"/>
        <a:ext cx="2339774" cy="1403864"/>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18/2/layout/IconCircleList">
  <dgm:title val="Icon Circle List"/>
  <dgm:desc val="Use to show non-sequential or grouped chunks of information accompanied by related visuals. Circular shapes can hold an icon or small picture and corresponding text box shows Level 1 text. Works best for icons or small pictures with medium-length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alg type="sp"/>
    <dgm:shape xmlns:r="http://schemas.openxmlformats.org/officeDocument/2006/relationships" r:blip="">
      <dgm:adjLst/>
    </dgm:shape>
    <dgm:presOf/>
    <dgm:choose name="Name0">
      <dgm:if name="Name1" axis="ch" ptType="node" func="cnt" op="lte" val="3">
        <dgm:constrLst>
          <dgm:constr type="w" for="ch" forName="container" refType="w"/>
          <dgm:constr type="h" for="ch" forName="container" refType="h" fact="0.4"/>
        </dgm:constrLst>
      </dgm:if>
      <dgm:else name="Name2">
        <dgm:constrLst>
          <dgm:constr type="w" for="ch" forName="container" refType="w"/>
          <dgm:constr type="h" for="ch" forName="container" refType="h"/>
        </dgm:constrLst>
      </dgm:else>
    </dgm:choose>
    <dgm:ruleLst>
      <dgm:rule type="h" for="ch" forName="container" val="INF" fact="NaN" max="NaN"/>
    </dgm:ruleLst>
    <dgm:layoutNode name="container">
      <dgm:varLst>
        <dgm:dir/>
        <dgm:resizeHandles val="exact"/>
      </dgm:varLst>
      <dgm:choose name="Name3">
        <dgm:if name="Name4" axis="self" func="var" arg="dir" op="equ" val="norm">
          <dgm:alg type="snake">
            <dgm:param type="grDir" val="tL"/>
            <dgm:param type="flowDir" val="row"/>
            <dgm:param type="contDir" val="sameDir"/>
          </dgm:alg>
        </dgm:if>
        <dgm:else name="Name5">
          <dgm:alg type="snake">
            <dgm:param type="grDir" val="tR"/>
            <dgm:param type="flowDir" val="row"/>
            <dgm:param type="contDir" val="sameDir"/>
          </dgm:alg>
        </dgm:else>
      </dgm:choose>
      <dgm:shape xmlns:r="http://schemas.openxmlformats.org/officeDocument/2006/relationships" r:blip="">
        <dgm:adjLst/>
      </dgm:shape>
      <dgm:presOf/>
      <dgm:constrLst>
        <dgm:constr type="w" for="ch" forName="compNode" refType="w"/>
        <dgm:constr type="h" for="ch" forName="compNode" refType="w" fact="0.28"/>
        <dgm:constr type="w" for="ch" forName="sibTrans" refType="w" refFor="ch" refForName="compNode" fact="0.115"/>
        <dgm:constr type="sp" refType="h" op="equ" fact="0.17"/>
        <dgm:constr type="primFontSz" for="des" ptType="node" op="equ" val="24"/>
        <dgm:constr type="h" for="des" forName="compNode" op="equ"/>
        <dgm:constr type="h" for="des" forName="iconBgRect" op="equ"/>
      </dgm:constrLst>
      <dgm:ruleLst>
        <dgm:rule type="w" for="ch" forName="compNode" val="60" fact="NaN" max="NaN"/>
      </dgm:ruleLst>
      <dgm:forEach name="Name6" axis="ch" ptType="node">
        <dgm:layoutNode name="compNode">
          <dgm:alg type="composite"/>
          <dgm:shape xmlns:r="http://schemas.openxmlformats.org/officeDocument/2006/relationships" r:blip="">
            <dgm:adjLst/>
          </dgm:shape>
          <dgm:presOf axis="self"/>
          <dgm:constrLst>
            <dgm:constr type="w" for="ch" forName="iconBgRect" refType="w" fact="0.28"/>
            <dgm:constr type="h" for="ch" forName="iconBgRect" refType="w" refFor="ch" refForName="iconBgRect"/>
            <dgm:constr type="t" for="ch" forName="iconBgRect"/>
            <dgm:constr type="l" for="ch" forName="iconBgRect"/>
            <dgm:constr type="w" for="ch" forName="iconRect" refType="w" refFor="ch" refForName="iconBgRect" fact="0.58"/>
            <dgm:constr type="h" for="ch" forName="iconRect" refType="w" refFor="ch" refForName="iconRect"/>
            <dgm:constr type="ctrX" for="ch" forName="iconRect" refType="ctrX" refFor="ch" refForName="iconBgRect"/>
            <dgm:constr type="ctrY" for="ch" forName="iconRect" refType="ctrY" refFor="ch" refForName="iconBgRect"/>
            <dgm:constr type="w" for="ch" forName="spaceRect" refType="w" fact="0.06"/>
            <dgm:constr type="h" for="ch" forName="spaceRect" refType="h" refFor="ch" refForName="iconBgRect"/>
            <dgm:constr type="t" for="ch" forName="spaceRect" refType="t" refFor="ch" refForName="iconBgRect"/>
            <dgm:constr type="l" for="ch" forName="spaceRect" refType="r" refFor="ch" refForName="iconBgRect"/>
            <dgm:constr type="h" for="ch" forName="textRect" refType="h" refFor="ch" refForName="iconBgRect"/>
            <dgm:constr type="t" for="ch" forName="textRect" refType="t" refFor="ch" refForName="iconBgRect"/>
            <dgm:constr type="l" for="ch" forName="textRect" refType="r" refFor="ch" refForName="spaceRect"/>
          </dgm:constrLst>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choose name="Name7">
              <dgm:if name="Name8" func="var" arg="dir" op="equ" val="norm">
                <dgm:alg type="tx">
                  <dgm:param type="txAnchorVert" val="mid"/>
                  <dgm:param type="parTxLTRAlign" val="l"/>
                  <dgm:param type="shpTxLTRAlignCh" val="l"/>
                  <dgm:param type="parTxRTLAlign" val="l"/>
                  <dgm:param type="shpTxRTLAlignCh" val="l"/>
                </dgm:alg>
              </dgm:if>
              <dgm:else name="Name9">
                <dgm:alg type="tx">
                  <dgm:param type="txAnchorVert" val="mid"/>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Lst>
          </dgm:layoutNode>
        </dgm:layoutNode>
        <dgm:forEach name="Name10"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extLst>
    <a:ext uri="{68A01E43-0DF5-4B5B-8FA6-DAF915123BFB}">
      <dgm1612:lstStyle xmlns:dgm1612="http://schemas.microsoft.com/office/drawing/2016/12/diagram">
        <a:lvl1pPr>
          <a:lnSpc>
            <a:spcPct val="100000"/>
          </a:lnSpc>
        </a:lvl1pPr>
      </dgm1612:lstStyle>
    </a:ext>
  </dgm:extLst>
</dgm:layoutDef>
</file>

<file path=ppt/diagrams/layout3.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16/7/layout/LinearArrowProcessNumbered">
  <dgm:title val="Linear Arrow Process Numbered"/>
  <dgm:desc val="Used to show a progression; a timeline; sequential steps in a task, process, or workflow; or to emphasize movement or direction. Automatic numbers have been introduced to show the steps of the process which appears in a circle. Level 1 and Level 2 text appear in a shape called UpArrowCallout. Also the nodes are connected by an arrow like shape emphasizing the process nature."/>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101" type="sibTrans" cxnId="4">
          <dgm:prSet phldrT="1"/>
          <dgm:t>
            <a:bodyPr/>
            <a:lstStyle/>
            <a:p>
              <a:r>
                <a:t>1</a:t>
              </a:r>
            </a:p>
          </dgm:t>
        </dgm:pt>
        <dgm:pt modelId="201" type="sibTrans" cxnId="5">
          <dgm:prSet phldrT="2"/>
          <dgm:t>
            <a:bodyPr/>
            <a:lstStyle/>
            <a:p>
              <a:r>
                <a:t>2</a:t>
              </a:r>
            </a:p>
          </dgm:t>
        </dgm:pt>
        <dgm:pt modelId="301" type="sibTrans" cxnId="6">
          <dgm:prSet phldrT="3"/>
          <dgm:t>
            <a:bodyPr/>
            <a:lstStyle/>
            <a:p>
              <a:r>
                <a:t>3</a:t>
              </a:r>
            </a:p>
          </dgm:t>
        </dgm:pt>
      </dgm:ptLst>
      <dgm:cxnLst>
        <dgm:cxn modelId="4" srcId="0" destId="1" srcOrd="0" destOrd="0" sibTransId="101"/>
        <dgm:cxn modelId="5" srcId="0" destId="2" srcOrd="1" destOrd="0" sibTransId="201"/>
        <dgm:cxn modelId="6" srcId="0" destId="3" srcOrd="3" destOrd="0" sibTransId="301"/>
        <dgm:cxn modelId="13" srcId="1" destId="11" srcOrd="0" destOrd="0"/>
        <dgm:cxn modelId="23" srcId="2" destId="21" srcOrd="0" destOrd="0"/>
        <dgm:cxn modelId="33"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L"/>
      <dgm:param type="nodeVertAlign" val="t"/>
    </dgm:alg>
    <dgm:shape xmlns:r="http://schemas.openxmlformats.org/officeDocument/2006/relationships" r:blip="">
      <dgm:adjLst/>
    </dgm:shape>
    <dgm:presOf/>
    <dgm:constrLst>
      <dgm:constr type="w" for="ch" forName="compositeNode" refType="w"/>
      <dgm:constr type="h" for="ch" forName="compositeNode" op="equ"/>
      <dgm:constr type="w" for="ch" forName="sibTransComposite" refType="w" refFor="ch" refForName="compositeNode" fact="0"/>
      <dgm:constr type="w" for="des" forName="parTx"/>
      <dgm:constr type="h" for="des" forName="parTx" op="equ"/>
      <dgm:constr type="h" for="des" forName="parSh" op="equ"/>
      <dgm:constr type="w" for="des" forName="nodeText"/>
      <dgm:constr type="h" for="des" forName="nodeText" op="equ"/>
      <dgm:constr type="w" for="des" forName="parSh"/>
      <dgm:constr type="w" for="des" forName="parSh" op="equ"/>
      <dgm:constr type="primFontSz" for="des" forName="parTx" val="26"/>
      <dgm:constr type="primFontSz" for="des" forName="parTx" op="equ"/>
      <dgm:constr type="primFontSz" for="des" forName="parSh" op="equ"/>
      <dgm:constr type="primFontSz" for="des" forName="nodeText" op="equ"/>
      <dgm:constr type="secFontSz" for="des" forName="nodeText" op="equ"/>
      <dgm:constr type="primFontSz" for="des" forName="sibTransNodeCircle" op="equ"/>
      <dgm:constr type="h" for="des" forName="sibTransNodeCircle" op="equ"/>
      <dgm:constr type="w" for="des" forName="sibTransNodeCircle" op="equ"/>
      <dgm:constr type="h" for="des" forName="parTx" refType="primFontSz" refFor="des" refForName="parTx" fact="1.5"/>
      <dgm:constr type="h" for="ch" forName="compositeNode" refType="h"/>
      <dgm:constr type="h" for="des" forName="parSh" refType="w"/>
      <dgm:constr type="h" for="des" forName="nodeText" refType="primFontSz" refFor="des" refForName="parTx" fact="2.1"/>
      <dgm:constr type="h" for="des" forName="parSh" refType="h" refFor="des" refForName="parTx" op="lte" fact="1.2"/>
      <dgm:constr type="h" for="des" forName="parSh" refType="h" refFor="des" refForName="parTx" op="gte" fact="1.2"/>
    </dgm:constrLst>
    <dgm:ruleLst>
      <dgm:rule type="primFontSz" for="des" forName="parSh" val="5" fact="NaN" max="NaN"/>
    </dgm:ruleLst>
    <dgm:forEach name="Name3" axis="ch" ptType="node">
      <dgm:layoutNode name="compositeNode">
        <dgm:alg type="composite"/>
        <dgm:shape xmlns:r="http://schemas.openxmlformats.org/officeDocument/2006/relationships" r:blip="">
          <dgm:adjLst/>
        </dgm:shape>
        <dgm:presOf/>
        <dgm:choose name="Name004">
          <dgm:if name="Name5" axis="self" ptType="node" func="cnt" op="equ" val="0">
            <dgm:constrLst>
              <dgm:constr type="w" for="ch" forName="parTx" refType="w"/>
              <dgm:constr type="w" for="ch" forName="parSh" refType="w" refFor="ch" refForName="parTx"/>
              <dgm:constr type="w" for="ch" forName="nodeText" refType="w" refFor="ch" refForName="parTx"/>
              <dgm:constr type="t" for="ch" forName="nodeText" refType="b" refFor="ch" refForName="parSh"/>
            </dgm:constrLst>
          </dgm:if>
          <dgm:else name="Name6">
            <dgm:constrLst>
              <dgm:constr type="w" for="ch" forName="parTx" refType="w"/>
              <dgm:constr type="w" for="ch" forName="parSh" refType="w" refFor="ch" refForName="parTx"/>
              <dgm:constr type="w" for="ch" forName="nodeText" refType="w" refFor="ch" refForName="parTx" fact="0.9"/>
              <dgm:constr type="t" for="ch" forName="nodeText" refType="b" refFor="ch" refForName="parSh"/>
            </dgm:constrLst>
          </dgm:else>
        </dgm:choose>
        <dgm:ruleLst>
          <dgm:rule type="h" val="INF" fact="NaN" max="NaN"/>
        </dgm:ruleLst>
        <dgm:layoutNode name="parTx">
          <dgm:varLst>
            <dgm:chMax val="0"/>
            <dgm:chPref val="0"/>
            <dgm:bulletEnabled val="1"/>
          </dgm:varLst>
          <dgm:alg type="tx"/>
          <dgm:shape xmlns:r="http://schemas.openxmlformats.org/officeDocument/2006/relationships" type="rect" r:blip="" zOrderOff="1" hideGeom="1">
            <dgm:adjLst/>
          </dgm:shape>
          <dgm:presOf/>
          <dgm:constrLst>
            <dgm:constr type="h" refType="w" op="lte" fact="0.4"/>
            <dgm:constr type="h"/>
          </dgm:constrLst>
          <dgm:ruleLst>
            <dgm:rule type="h" val="INF" fact="NaN" max="NaN"/>
          </dgm:ruleLst>
        </dgm:layoutNode>
        <dgm:layoutNode name="parSh">
          <dgm:alg type="composite"/>
          <dgm:shape xmlns:r="http://schemas.openxmlformats.org/officeDocument/2006/relationships" r:blip="">
            <dgm:adjLst/>
          </dgm:shape>
          <dgm:presOf axis="self" ptType="node"/>
          <dgm:choose name="casesForFirstAndLastNode">
            <dgm:if name="ifFirstNode" axis="self" ptType="node" func="pos" op="equ" val="1">
              <dgm:choose name="removeLineWhenOnlyOneNode">
                <dgm:if name="ifOnlyOneNode" axis="followSib" ptType="node" func="cnt" op="equ" val="0">
                  <dgm:constrLst>
                    <dgm:constr type="h"/>
                    <dgm:constr type="h" for="ch" forName="lineNode" val="0.002"/>
                    <dgm:constr type="w" for="ch" forName="lineNode" refType="w" fact="0"/>
                    <dgm:constr type="w" for="ch" forName="lineArrowNode" refType="w" fact="0"/>
                    <dgm:constr type="h" for="ch" forName="lineArrowNode" refType="h" fact="0"/>
                    <dgm:constr type="ctrY" for="ch" forName="lineNode" refType="ctrY" refFor="ch" refForName="sibTransNodeCircle"/>
                    <dgm:constr type="h" for="ch" forName="sibTransNodeCircle" refType="h" fact="0.9"/>
                    <dgm:constr type="w" for="ch" forName="sibTransNodeCircle" refType="h" refFor="ch" refForName="sibTransNodeCircle"/>
                    <dgm:constr type="ctrX" for="ch" forName="sibTransNodeCircle" refType="w" fact="0.45"/>
                    <dgm:constr type="ctrY" for="ch" forName="sibTransNodeCircle" refType="h" fact="0.25"/>
                    <dgm:constr type="t" for="ch" forName="spacerBetweenCircleAndCallout" refType="b" refFor="ch" refForName="sibTransNodeCircle"/>
                    <dgm:constr type="h" for="ch" forName="spacerBetweenCircleAndCallout" val="4.6"/>
                  </dgm:constrLst>
                </dgm:if>
                <dgm:else name="ifMoreThanOneNode">
                  <dgm:constrLst>
                    <dgm:constr type="h"/>
                    <dgm:constr type="h" for="ch" forName="lineNode" val="0.002"/>
                    <dgm:constr type="w" for="ch" forName="lineNode" refType="w" fact="0.4"/>
                    <dgm:constr type="l" for="ch" forName="lineNode" refType="w" fact="0.5"/>
                    <dgm:constr type="w" for="ch" forName="lineArrowNode" refType="w" fact="0.046"/>
                    <dgm:constr type="h" for="ch" forName="lineArrowNode" refType="h" fact="0.18"/>
                    <dgm:constr type="l" for="ch" forName="lineArrowNode" refType="w" fact="0.924"/>
                    <dgm:constr type="t" for="ch" forName="lineArrowNode" refType="h" fact="0.18"/>
                    <dgm:constr type="ctrY" for="ch" forName="lineNode" refType="ctrY" refFor="ch" refForName="sibTransNodeCircle"/>
                    <dgm:constr type="h" for="ch" forName="sibTransNodeCircle" refType="h" fact="0.9"/>
                    <dgm:constr type="w" for="ch" forName="sibTransNodeCircle" refType="h" refFor="ch" refForName="sibTransNodeCircle"/>
                    <dgm:constr type="ctrX" for="ch" forName="sibTransNodeCircle" refType="w" fact="0.45"/>
                    <dgm:constr type="ctrY" for="ch" forName="sibTransNodeCircle" refType="h" fact="0.25"/>
                    <dgm:constr type="t" for="ch" forName="spacerBetweenCircleAndCallout" refType="b" refFor="ch" refForName="sibTransNodeCircle"/>
                    <dgm:constr type="h" for="ch" forName="spacerBetweenCircleAndCallout" val="4.6"/>
                  </dgm:constrLst>
                </dgm:else>
              </dgm:choose>
            </dgm:if>
            <dgm:if name="ifLastNode" axis="self" ptType="node" func="revPos" op="equ" val="1">
              <dgm:constrLst>
                <dgm:constr type="h"/>
                <dgm:constr type="h" for="ch" forName="lineNode" val="0.002"/>
                <dgm:constr type="w" for="ch" forName="lineNode" refType="w" fact="0.45"/>
                <dgm:constr type="w" for="ch" forName="lineArrowNode" refType="w" fact="0"/>
                <dgm:constr type="h" for="ch" forName="lineArrowNode" refType="h" fact="0"/>
                <dgm:constr type="ctrY" for="ch" forName="lineNode" refType="ctrY" refFor="ch" refForName="sibTransNodeCircle"/>
                <dgm:constr type="h" for="ch" forName="sibTransNodeCircle" refType="h"/>
                <dgm:constr type="w" for="ch" forName="sibTransNodeCircle" refType="h" refFor="ch" refForName="sibTransNodeCircle"/>
                <dgm:constr type="ctrX" for="ch" forName="sibTransNodeCircle" refType="w" fact="0.45"/>
                <dgm:constr type="ctrY" for="ch" forName="sibTransNodeCircle" refType="h" fact="0.25"/>
                <dgm:constr type="t" for="ch" forName="spacerBetweenCircleAndCallout" refType="b" refFor="ch" refForName="sibTransNodeCircle"/>
                <dgm:constr type="h" for="ch" forName="spacerBetweenCircleAndCallout" val="4.6"/>
              </dgm:constrLst>
            </dgm:if>
            <dgm:else name="allOtherNodes">
              <dgm:constrLst>
                <dgm:constr type="h"/>
                <dgm:constr type="h" for="ch" forName="lineNode" val="0.002"/>
                <dgm:constr type="w" for="ch" forName="lineNode" refType="w" fact="0.9"/>
                <dgm:constr type="w" for="ch" forName="lineArrowNode" refType="w" fact="0.046"/>
                <dgm:constr type="h" for="ch" forName="lineArrowNode" refType="h" fact="0.18"/>
                <dgm:constr type="l" for="ch" forName="lineArrowNode" refType="w" fact="0.924"/>
                <dgm:constr type="t" for="ch" forName="lineArrowNode" refType="h" fact="0.18"/>
                <dgm:constr type="ctrY" for="ch" forName="lineNode" refType="ctrY" refFor="ch" refForName="sibTransNodeCircle"/>
                <dgm:constr type="h" for="ch" forName="sibTransNodeCircle" refType="h" fact="0.9"/>
                <dgm:constr type="w" for="ch" forName="sibTransNodeCircle" refType="h" refFor="ch" refForName="sibTransNodeCircle"/>
                <dgm:constr type="ctrX" for="ch" forName="sibTransNodeCircle" refType="w" fact="0.45"/>
                <dgm:constr type="ctrY" for="ch" forName="sibTransNodeCircle" refType="h" fact="0.25"/>
                <dgm:constr type="t" for="ch" forName="spacerBetweenCircleAndCallout" refType="b" refFor="ch" refForName="sibTransNodeCircle"/>
                <dgm:constr type="h" for="ch" forName="spacerBetweenCircleAndCallout" val="4.6"/>
              </dgm:constrLst>
            </dgm:else>
          </dgm:choose>
          <dgm:layoutNode name="lineNode" styleLbl="alignAccFollowNode1">
            <dgm:alg type="sp"/>
            <dgm:shape xmlns:r="http://schemas.openxmlformats.org/officeDocument/2006/relationships" type="rect" r:blip="">
              <dgm:adjLst/>
            </dgm:shape>
            <dgm:presOf/>
            <dgm:constrLst/>
            <dgm:ruleLst/>
          </dgm:layoutNode>
          <dgm:layoutNode name="lineArrowNode" styleLbl="alignAccFollowNode1">
            <dgm:alg type="sp"/>
            <dgm:shape xmlns:r="http://schemas.openxmlformats.org/officeDocument/2006/relationships" type="chevron" r:blip="">
              <dgm:adjLst>
                <dgm:adj idx="1" val="0.9"/>
              </dgm:adjLst>
            </dgm:shape>
            <dgm:presOf/>
            <dgm:ruleLst/>
          </dgm:layoutNode>
          <dgm:forEach name="Name19" axis="followSib" ptType="sibTrans" hideLastTrans="0" cnt="1">
            <dgm:layoutNode name="sibTransNodeCircle" styleLbl="alignNode1">
              <dgm:varLst>
                <dgm:chMax val="0"/>
                <dgm:bulletEnabled/>
              </dgm:varLst>
              <dgm:presOf axis="self" ptType="sibTrans"/>
              <dgm:alg type="tx">
                <dgm:param type="txAnchorVert" val="mid"/>
                <dgm:param type="txAnchorHorzCh" val="ctr"/>
                <dgm:param type="parTxRTLAlign" val="l"/>
              </dgm:alg>
              <dgm:shape xmlns:r="http://schemas.openxmlformats.org/officeDocument/2006/relationships" type="ellipse" r:blip="">
                <dgm:adjLst/>
              </dgm:shape>
              <dgm:constrLst>
                <dgm:constr type="w" refType="h" op="equ"/>
                <dgm:constr type="primFontSz" val="60"/>
                <dgm:constr type="tMarg" refType="w" fact="0.11"/>
                <dgm:constr type="lMarg" refType="w" fact="0.11"/>
                <dgm:constr type="rMarg" refType="w" fact="0.11"/>
                <dgm:constr type="bMarg" refType="w" fact="0.11"/>
              </dgm:constrLst>
              <dgm:ruleLst>
                <dgm:rule type="primFontSz" val="14" fact="NaN" max="NaN"/>
              </dgm:ruleLst>
            </dgm:layoutNode>
            <dgm:layoutNode name="spacerBetweenCircleAndCallout">
              <dgm:varLst/>
              <dgm:presOf/>
              <dgm:alg type="sp"/>
              <dgm:shape xmlns:r="http://schemas.openxmlformats.org/officeDocument/2006/relationships" r:blip="">
                <dgm:adjLst/>
              </dgm:shape>
              <dgm:constrLst/>
              <dgm:ruleLst/>
            </dgm:layoutNode>
          </dgm:forEach>
          <dgm:presOf/>
          <dgm:ruleLst/>
        </dgm:layoutNode>
        <dgm:layoutNode name="nodeText" styleLbl="alignAccFollowNode1">
          <dgm:varLst>
            <dgm:bulletEnabled val="1"/>
          </dgm:varLst>
          <dgm:alg type="tx">
            <dgm:param type="parTxLTRAlign" val="l"/>
            <dgm:param type="parTxRTLAlign" val="r"/>
            <dgm:param type="txAnchorVert" val="t"/>
          </dgm:alg>
          <dgm:shape xmlns:r="http://schemas.openxmlformats.org/officeDocument/2006/relationships" type="upArrowCallout" r:blip="">
            <dgm:adjLst>
              <dgm:adj idx="1" val="0.5"/>
              <dgm:adj idx="2" val="0.2"/>
              <dgm:adj idx="3" val="0.2"/>
              <dgm:adj idx="4" val="1"/>
            </dgm:adjLst>
          </dgm:shape>
          <dgm:presOf axis="desOrSelf" ptType="node"/>
          <dgm:constrLst>
            <dgm:constr type="secFontSz" val="16"/>
            <dgm:constr type="primFontSz" val="26"/>
            <dgm:constr type="h"/>
            <dgm:constr type="tMarg" val="13"/>
            <dgm:constr type="lMarg" refType="w" fact="0.2236"/>
            <dgm:constr type="rMarg" refType="w" fact="0.2236"/>
            <dgm:constr type="bMarg" val="13"/>
          </dgm:constrLst>
          <dgm:ruleLst>
            <dgm:rule type="secFontSz" val="11" fact="NaN" max="NaN"/>
            <dgm:rule type="primFontSz" val="11" fact="NaN" max="NaN"/>
            <dgm:rule type="h" val="INF" fact="NaN" max="NaN"/>
          </dgm:ruleLst>
        </dgm:layoutNode>
      </dgm:layoutNode>
      <dgm:forEach name="sibTransForEach" axis="followSib" ptType="sibTrans" cnt="1">
        <dgm:layoutNode name="sibTransComposite" styleLbl="alignAccFollowNode1">
          <dgm:alg type="sp"/>
          <dgm:shape xmlns:r="http://schemas.openxmlformats.org/officeDocument/2006/relationships" r:blip="">
            <dgm:adjLst/>
          </dgm:shape>
          <dgm:ruleLst/>
        </dgm:layoutNode>
        <dgm:ruleLst>
          <dgm:rule type="h" val="INF" fact="NaN" max="NaN"/>
        </dgm:ruleLst>
      </dgm:forEach>
    </dgm:forEach>
  </dgm:layoutNode>
  <dgm:extLst>
    <a:ext uri="{4F341089-5ED1-44EC-B178-C955D00A3D55}">
      <dgm1611:autoBuNodeInfoLst xmlns:dgm1611="http://schemas.microsoft.com/office/drawing/2016/11/diagram">
        <dgm1611:autoBuNodeInfo lvl="1" ptType="sibTrans">
          <dgm1611:buPr prefix="" leadZeros="0">
            <a:buAutoNum type="arabicParenBoth"/>
          </dgm1611:buPr>
        </dgm1611:autoBuNodeInfo>
      </dgm1611:autoBuNodeInfoLst>
    </a:ext>
  </dgm:extLst>
</dgm:layoutDef>
</file>

<file path=ppt/diagrams/layout5.xml><?xml version="1.0" encoding="utf-8"?>
<dgm:layoutDef xmlns:dgm="http://schemas.openxmlformats.org/drawingml/2006/diagram" xmlns:a="http://schemas.openxmlformats.org/drawingml/2006/main" uniqueId="urn:microsoft.com/office/officeart/2016/7/layout/RepeatingBendingProcessNew">
  <dgm:title val="Repeating Bending Process New"/>
  <dgm:desc val=""/>
  <dgm:catLst>
    <dgm:cat type="process" pri="5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 type="tMarg" refType="h" fact="0.243"/>
          <dgm:constr type="bMarg" refType="h" fact="0.243"/>
          <dgm:constr type="lMarg" refType="w" fact="0.1389"/>
          <dgm:constr type="rMarg" refType="w" fact="0.1389"/>
        </dgm:constrLst>
        <dgm:ruleLst>
          <dgm:rule type="primFontSz" val="12"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69B491-3AE5-D58C-D20C-6206AD6A74D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22DEB507-91A7-FF96-EFDE-0CC4151C6EA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1FD3F791-AEDB-CE0C-9D41-01889690681B}"/>
              </a:ext>
            </a:extLst>
          </p:cNvPr>
          <p:cNvSpPr>
            <a:spLocks noGrp="1"/>
          </p:cNvSpPr>
          <p:nvPr>
            <p:ph type="dt" sz="half" idx="10"/>
          </p:nvPr>
        </p:nvSpPr>
        <p:spPr/>
        <p:txBody>
          <a:bodyPr/>
          <a:lstStyle/>
          <a:p>
            <a:fld id="{2DB89745-A989-455B-933D-F3C2860D473E}" type="datetimeFigureOut">
              <a:rPr lang="en-GB" smtClean="0"/>
              <a:t>07/09/2023</a:t>
            </a:fld>
            <a:endParaRPr lang="en-GB"/>
          </a:p>
        </p:txBody>
      </p:sp>
      <p:sp>
        <p:nvSpPr>
          <p:cNvPr id="5" name="Footer Placeholder 4">
            <a:extLst>
              <a:ext uri="{FF2B5EF4-FFF2-40B4-BE49-F238E27FC236}">
                <a16:creationId xmlns:a16="http://schemas.microsoft.com/office/drawing/2014/main" id="{F2A5F511-ED4A-4A5A-E565-2FBA5B1307E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E632639-C427-6D61-4E29-1D1C9350A0F4}"/>
              </a:ext>
            </a:extLst>
          </p:cNvPr>
          <p:cNvSpPr>
            <a:spLocks noGrp="1"/>
          </p:cNvSpPr>
          <p:nvPr>
            <p:ph type="sldNum" sz="quarter" idx="12"/>
          </p:nvPr>
        </p:nvSpPr>
        <p:spPr/>
        <p:txBody>
          <a:bodyPr/>
          <a:lstStyle/>
          <a:p>
            <a:fld id="{E553D6BA-CC50-4418-BDAF-279622CBB09D}" type="slidenum">
              <a:rPr lang="en-GB" smtClean="0"/>
              <a:t>‹#›</a:t>
            </a:fld>
            <a:endParaRPr lang="en-GB"/>
          </a:p>
        </p:txBody>
      </p:sp>
    </p:spTree>
    <p:extLst>
      <p:ext uri="{BB962C8B-B14F-4D97-AF65-F5344CB8AC3E}">
        <p14:creationId xmlns:p14="http://schemas.microsoft.com/office/powerpoint/2010/main" val="26086907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8971DE-5D75-02A7-5A1B-18943169E456}"/>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AEF0EBB-220D-F27C-F933-4A3705A1729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A8BD8FC-8E6A-275E-BFCE-90257B7D09A4}"/>
              </a:ext>
            </a:extLst>
          </p:cNvPr>
          <p:cNvSpPr>
            <a:spLocks noGrp="1"/>
          </p:cNvSpPr>
          <p:nvPr>
            <p:ph type="dt" sz="half" idx="10"/>
          </p:nvPr>
        </p:nvSpPr>
        <p:spPr/>
        <p:txBody>
          <a:bodyPr/>
          <a:lstStyle/>
          <a:p>
            <a:fld id="{2DB89745-A989-455B-933D-F3C2860D473E}" type="datetimeFigureOut">
              <a:rPr lang="en-GB" smtClean="0"/>
              <a:t>07/09/2023</a:t>
            </a:fld>
            <a:endParaRPr lang="en-GB"/>
          </a:p>
        </p:txBody>
      </p:sp>
      <p:sp>
        <p:nvSpPr>
          <p:cNvPr id="5" name="Footer Placeholder 4">
            <a:extLst>
              <a:ext uri="{FF2B5EF4-FFF2-40B4-BE49-F238E27FC236}">
                <a16:creationId xmlns:a16="http://schemas.microsoft.com/office/drawing/2014/main" id="{B5E34E89-7EB7-46F9-B19A-8CBB1D86B26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2D048C0-3664-A4E3-5B46-D89633BAD050}"/>
              </a:ext>
            </a:extLst>
          </p:cNvPr>
          <p:cNvSpPr>
            <a:spLocks noGrp="1"/>
          </p:cNvSpPr>
          <p:nvPr>
            <p:ph type="sldNum" sz="quarter" idx="12"/>
          </p:nvPr>
        </p:nvSpPr>
        <p:spPr/>
        <p:txBody>
          <a:bodyPr/>
          <a:lstStyle/>
          <a:p>
            <a:fld id="{E553D6BA-CC50-4418-BDAF-279622CBB09D}" type="slidenum">
              <a:rPr lang="en-GB" smtClean="0"/>
              <a:t>‹#›</a:t>
            </a:fld>
            <a:endParaRPr lang="en-GB"/>
          </a:p>
        </p:txBody>
      </p:sp>
    </p:spTree>
    <p:extLst>
      <p:ext uri="{BB962C8B-B14F-4D97-AF65-F5344CB8AC3E}">
        <p14:creationId xmlns:p14="http://schemas.microsoft.com/office/powerpoint/2010/main" val="12411131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29A9F31-2761-FB3A-EB0C-87E6AE405B51}"/>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59364DA-C7DA-FB7E-EEE1-88BEFB50ECA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01ABFE2-52F4-1523-B29C-F5B8352D6103}"/>
              </a:ext>
            </a:extLst>
          </p:cNvPr>
          <p:cNvSpPr>
            <a:spLocks noGrp="1"/>
          </p:cNvSpPr>
          <p:nvPr>
            <p:ph type="dt" sz="half" idx="10"/>
          </p:nvPr>
        </p:nvSpPr>
        <p:spPr/>
        <p:txBody>
          <a:bodyPr/>
          <a:lstStyle/>
          <a:p>
            <a:fld id="{2DB89745-A989-455B-933D-F3C2860D473E}" type="datetimeFigureOut">
              <a:rPr lang="en-GB" smtClean="0"/>
              <a:t>07/09/2023</a:t>
            </a:fld>
            <a:endParaRPr lang="en-GB"/>
          </a:p>
        </p:txBody>
      </p:sp>
      <p:sp>
        <p:nvSpPr>
          <p:cNvPr id="5" name="Footer Placeholder 4">
            <a:extLst>
              <a:ext uri="{FF2B5EF4-FFF2-40B4-BE49-F238E27FC236}">
                <a16:creationId xmlns:a16="http://schemas.microsoft.com/office/drawing/2014/main" id="{B2B7D0C8-048E-C575-3216-836D0D55F25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BDF1AE5-1747-05D7-40F5-1714E9577C6D}"/>
              </a:ext>
            </a:extLst>
          </p:cNvPr>
          <p:cNvSpPr>
            <a:spLocks noGrp="1"/>
          </p:cNvSpPr>
          <p:nvPr>
            <p:ph type="sldNum" sz="quarter" idx="12"/>
          </p:nvPr>
        </p:nvSpPr>
        <p:spPr/>
        <p:txBody>
          <a:bodyPr/>
          <a:lstStyle/>
          <a:p>
            <a:fld id="{E553D6BA-CC50-4418-BDAF-279622CBB09D}" type="slidenum">
              <a:rPr lang="en-GB" smtClean="0"/>
              <a:t>‹#›</a:t>
            </a:fld>
            <a:endParaRPr lang="en-GB"/>
          </a:p>
        </p:txBody>
      </p:sp>
    </p:spTree>
    <p:extLst>
      <p:ext uri="{BB962C8B-B14F-4D97-AF65-F5344CB8AC3E}">
        <p14:creationId xmlns:p14="http://schemas.microsoft.com/office/powerpoint/2010/main" val="274519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893235-4A5A-7E5F-9135-018E9B4E838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681AC2F-9F88-A3DF-F4F8-DEAA03A8295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2135651-726F-3FFD-EA6D-5A52474F5FFB}"/>
              </a:ext>
            </a:extLst>
          </p:cNvPr>
          <p:cNvSpPr>
            <a:spLocks noGrp="1"/>
          </p:cNvSpPr>
          <p:nvPr>
            <p:ph type="dt" sz="half" idx="10"/>
          </p:nvPr>
        </p:nvSpPr>
        <p:spPr/>
        <p:txBody>
          <a:bodyPr/>
          <a:lstStyle/>
          <a:p>
            <a:fld id="{2DB89745-A989-455B-933D-F3C2860D473E}" type="datetimeFigureOut">
              <a:rPr lang="en-GB" smtClean="0"/>
              <a:t>07/09/2023</a:t>
            </a:fld>
            <a:endParaRPr lang="en-GB"/>
          </a:p>
        </p:txBody>
      </p:sp>
      <p:sp>
        <p:nvSpPr>
          <p:cNvPr id="5" name="Footer Placeholder 4">
            <a:extLst>
              <a:ext uri="{FF2B5EF4-FFF2-40B4-BE49-F238E27FC236}">
                <a16:creationId xmlns:a16="http://schemas.microsoft.com/office/drawing/2014/main" id="{EA2AB0C6-F83E-B154-E92B-8FEC1523567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4089632-1E5B-1276-7120-7B5F1817FD33}"/>
              </a:ext>
            </a:extLst>
          </p:cNvPr>
          <p:cNvSpPr>
            <a:spLocks noGrp="1"/>
          </p:cNvSpPr>
          <p:nvPr>
            <p:ph type="sldNum" sz="quarter" idx="12"/>
          </p:nvPr>
        </p:nvSpPr>
        <p:spPr/>
        <p:txBody>
          <a:bodyPr/>
          <a:lstStyle/>
          <a:p>
            <a:fld id="{E553D6BA-CC50-4418-BDAF-279622CBB09D}" type="slidenum">
              <a:rPr lang="en-GB" smtClean="0"/>
              <a:t>‹#›</a:t>
            </a:fld>
            <a:endParaRPr lang="en-GB"/>
          </a:p>
        </p:txBody>
      </p:sp>
    </p:spTree>
    <p:extLst>
      <p:ext uri="{BB962C8B-B14F-4D97-AF65-F5344CB8AC3E}">
        <p14:creationId xmlns:p14="http://schemas.microsoft.com/office/powerpoint/2010/main" val="38690132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643E21-496A-2515-8E1F-7BD2F044440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B3A77711-512E-62C1-E940-E0C8C65969A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29F31A3-4711-A8B1-EB03-A524960DFD21}"/>
              </a:ext>
            </a:extLst>
          </p:cNvPr>
          <p:cNvSpPr>
            <a:spLocks noGrp="1"/>
          </p:cNvSpPr>
          <p:nvPr>
            <p:ph type="dt" sz="half" idx="10"/>
          </p:nvPr>
        </p:nvSpPr>
        <p:spPr/>
        <p:txBody>
          <a:bodyPr/>
          <a:lstStyle/>
          <a:p>
            <a:fld id="{2DB89745-A989-455B-933D-F3C2860D473E}" type="datetimeFigureOut">
              <a:rPr lang="en-GB" smtClean="0"/>
              <a:t>07/09/2023</a:t>
            </a:fld>
            <a:endParaRPr lang="en-GB"/>
          </a:p>
        </p:txBody>
      </p:sp>
      <p:sp>
        <p:nvSpPr>
          <p:cNvPr id="5" name="Footer Placeholder 4">
            <a:extLst>
              <a:ext uri="{FF2B5EF4-FFF2-40B4-BE49-F238E27FC236}">
                <a16:creationId xmlns:a16="http://schemas.microsoft.com/office/drawing/2014/main" id="{5A493ADB-E450-A368-0B5A-61E84B098EC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3FE82A1-7A57-2995-1912-A3D6F7E19B64}"/>
              </a:ext>
            </a:extLst>
          </p:cNvPr>
          <p:cNvSpPr>
            <a:spLocks noGrp="1"/>
          </p:cNvSpPr>
          <p:nvPr>
            <p:ph type="sldNum" sz="quarter" idx="12"/>
          </p:nvPr>
        </p:nvSpPr>
        <p:spPr/>
        <p:txBody>
          <a:bodyPr/>
          <a:lstStyle/>
          <a:p>
            <a:fld id="{E553D6BA-CC50-4418-BDAF-279622CBB09D}" type="slidenum">
              <a:rPr lang="en-GB" smtClean="0"/>
              <a:t>‹#›</a:t>
            </a:fld>
            <a:endParaRPr lang="en-GB"/>
          </a:p>
        </p:txBody>
      </p:sp>
    </p:spTree>
    <p:extLst>
      <p:ext uri="{BB962C8B-B14F-4D97-AF65-F5344CB8AC3E}">
        <p14:creationId xmlns:p14="http://schemas.microsoft.com/office/powerpoint/2010/main" val="12417467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C0D898-CDF0-786B-82B9-73A2FD1C63D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C251995-7489-AC8E-3600-4D3E8434F8F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851D086C-E0CC-4915-49D5-75870295392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02F79221-55D8-5DFD-B12C-4D456A9CEFCF}"/>
              </a:ext>
            </a:extLst>
          </p:cNvPr>
          <p:cNvSpPr>
            <a:spLocks noGrp="1"/>
          </p:cNvSpPr>
          <p:nvPr>
            <p:ph type="dt" sz="half" idx="10"/>
          </p:nvPr>
        </p:nvSpPr>
        <p:spPr/>
        <p:txBody>
          <a:bodyPr/>
          <a:lstStyle/>
          <a:p>
            <a:fld id="{2DB89745-A989-455B-933D-F3C2860D473E}" type="datetimeFigureOut">
              <a:rPr lang="en-GB" smtClean="0"/>
              <a:t>07/09/2023</a:t>
            </a:fld>
            <a:endParaRPr lang="en-GB"/>
          </a:p>
        </p:txBody>
      </p:sp>
      <p:sp>
        <p:nvSpPr>
          <p:cNvPr id="6" name="Footer Placeholder 5">
            <a:extLst>
              <a:ext uri="{FF2B5EF4-FFF2-40B4-BE49-F238E27FC236}">
                <a16:creationId xmlns:a16="http://schemas.microsoft.com/office/drawing/2014/main" id="{56042F64-3FBF-63C6-7A81-91E7A357CB8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5BA2B31-1E26-A335-BC32-525604615156}"/>
              </a:ext>
            </a:extLst>
          </p:cNvPr>
          <p:cNvSpPr>
            <a:spLocks noGrp="1"/>
          </p:cNvSpPr>
          <p:nvPr>
            <p:ph type="sldNum" sz="quarter" idx="12"/>
          </p:nvPr>
        </p:nvSpPr>
        <p:spPr/>
        <p:txBody>
          <a:bodyPr/>
          <a:lstStyle/>
          <a:p>
            <a:fld id="{E553D6BA-CC50-4418-BDAF-279622CBB09D}" type="slidenum">
              <a:rPr lang="en-GB" smtClean="0"/>
              <a:t>‹#›</a:t>
            </a:fld>
            <a:endParaRPr lang="en-GB"/>
          </a:p>
        </p:txBody>
      </p:sp>
    </p:spTree>
    <p:extLst>
      <p:ext uri="{BB962C8B-B14F-4D97-AF65-F5344CB8AC3E}">
        <p14:creationId xmlns:p14="http://schemas.microsoft.com/office/powerpoint/2010/main" val="8546493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721613-8315-BF56-69CD-23EC01C02E12}"/>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6ADC6DF-2463-7128-3578-1005B928139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1FA2283-36AA-03E4-59AE-32F4BB337A0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9CAC3BAB-528B-C287-FC51-3CC10536C6A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637E633-21C1-0C4F-46AD-C1436AF19C3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CFDD6259-79F9-ECEB-D05C-2AAECE48C79F}"/>
              </a:ext>
            </a:extLst>
          </p:cNvPr>
          <p:cNvSpPr>
            <a:spLocks noGrp="1"/>
          </p:cNvSpPr>
          <p:nvPr>
            <p:ph type="dt" sz="half" idx="10"/>
          </p:nvPr>
        </p:nvSpPr>
        <p:spPr/>
        <p:txBody>
          <a:bodyPr/>
          <a:lstStyle/>
          <a:p>
            <a:fld id="{2DB89745-A989-455B-933D-F3C2860D473E}" type="datetimeFigureOut">
              <a:rPr lang="en-GB" smtClean="0"/>
              <a:t>07/09/2023</a:t>
            </a:fld>
            <a:endParaRPr lang="en-GB"/>
          </a:p>
        </p:txBody>
      </p:sp>
      <p:sp>
        <p:nvSpPr>
          <p:cNvPr id="8" name="Footer Placeholder 7">
            <a:extLst>
              <a:ext uri="{FF2B5EF4-FFF2-40B4-BE49-F238E27FC236}">
                <a16:creationId xmlns:a16="http://schemas.microsoft.com/office/drawing/2014/main" id="{970FB8B5-4595-A393-F8CC-C7D5F02F745C}"/>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D3EE85A9-54B7-F2EF-28DC-9DFD86F9739B}"/>
              </a:ext>
            </a:extLst>
          </p:cNvPr>
          <p:cNvSpPr>
            <a:spLocks noGrp="1"/>
          </p:cNvSpPr>
          <p:nvPr>
            <p:ph type="sldNum" sz="quarter" idx="12"/>
          </p:nvPr>
        </p:nvSpPr>
        <p:spPr/>
        <p:txBody>
          <a:bodyPr/>
          <a:lstStyle/>
          <a:p>
            <a:fld id="{E553D6BA-CC50-4418-BDAF-279622CBB09D}" type="slidenum">
              <a:rPr lang="en-GB" smtClean="0"/>
              <a:t>‹#›</a:t>
            </a:fld>
            <a:endParaRPr lang="en-GB"/>
          </a:p>
        </p:txBody>
      </p:sp>
    </p:spTree>
    <p:extLst>
      <p:ext uri="{BB962C8B-B14F-4D97-AF65-F5344CB8AC3E}">
        <p14:creationId xmlns:p14="http://schemas.microsoft.com/office/powerpoint/2010/main" val="32429967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E06D56-9A5F-130D-B75C-CCFFA9B14EBD}"/>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22968C46-177E-EE5D-4516-90E71BEDA1B1}"/>
              </a:ext>
            </a:extLst>
          </p:cNvPr>
          <p:cNvSpPr>
            <a:spLocks noGrp="1"/>
          </p:cNvSpPr>
          <p:nvPr>
            <p:ph type="dt" sz="half" idx="10"/>
          </p:nvPr>
        </p:nvSpPr>
        <p:spPr/>
        <p:txBody>
          <a:bodyPr/>
          <a:lstStyle/>
          <a:p>
            <a:fld id="{2DB89745-A989-455B-933D-F3C2860D473E}" type="datetimeFigureOut">
              <a:rPr lang="en-GB" smtClean="0"/>
              <a:t>07/09/2023</a:t>
            </a:fld>
            <a:endParaRPr lang="en-GB"/>
          </a:p>
        </p:txBody>
      </p:sp>
      <p:sp>
        <p:nvSpPr>
          <p:cNvPr id="4" name="Footer Placeholder 3">
            <a:extLst>
              <a:ext uri="{FF2B5EF4-FFF2-40B4-BE49-F238E27FC236}">
                <a16:creationId xmlns:a16="http://schemas.microsoft.com/office/drawing/2014/main" id="{7D6C5F7F-AE37-5BE6-C366-11313FC85A35}"/>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5F550769-A6D2-217A-9102-197E4CE1A6DB}"/>
              </a:ext>
            </a:extLst>
          </p:cNvPr>
          <p:cNvSpPr>
            <a:spLocks noGrp="1"/>
          </p:cNvSpPr>
          <p:nvPr>
            <p:ph type="sldNum" sz="quarter" idx="12"/>
          </p:nvPr>
        </p:nvSpPr>
        <p:spPr/>
        <p:txBody>
          <a:bodyPr/>
          <a:lstStyle/>
          <a:p>
            <a:fld id="{E553D6BA-CC50-4418-BDAF-279622CBB09D}" type="slidenum">
              <a:rPr lang="en-GB" smtClean="0"/>
              <a:t>‹#›</a:t>
            </a:fld>
            <a:endParaRPr lang="en-GB"/>
          </a:p>
        </p:txBody>
      </p:sp>
    </p:spTree>
    <p:extLst>
      <p:ext uri="{BB962C8B-B14F-4D97-AF65-F5344CB8AC3E}">
        <p14:creationId xmlns:p14="http://schemas.microsoft.com/office/powerpoint/2010/main" val="2112355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D0C7C85-4097-B0E4-0CE5-54559428F475}"/>
              </a:ext>
            </a:extLst>
          </p:cNvPr>
          <p:cNvSpPr>
            <a:spLocks noGrp="1"/>
          </p:cNvSpPr>
          <p:nvPr>
            <p:ph type="dt" sz="half" idx="10"/>
          </p:nvPr>
        </p:nvSpPr>
        <p:spPr/>
        <p:txBody>
          <a:bodyPr/>
          <a:lstStyle/>
          <a:p>
            <a:fld id="{2DB89745-A989-455B-933D-F3C2860D473E}" type="datetimeFigureOut">
              <a:rPr lang="en-GB" smtClean="0"/>
              <a:t>07/09/2023</a:t>
            </a:fld>
            <a:endParaRPr lang="en-GB"/>
          </a:p>
        </p:txBody>
      </p:sp>
      <p:sp>
        <p:nvSpPr>
          <p:cNvPr id="3" name="Footer Placeholder 2">
            <a:extLst>
              <a:ext uri="{FF2B5EF4-FFF2-40B4-BE49-F238E27FC236}">
                <a16:creationId xmlns:a16="http://schemas.microsoft.com/office/drawing/2014/main" id="{DC876E33-53AB-E047-F67F-D20A08A169A1}"/>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3ECA0BAA-AF5D-D684-7F0E-7E804F5D29B7}"/>
              </a:ext>
            </a:extLst>
          </p:cNvPr>
          <p:cNvSpPr>
            <a:spLocks noGrp="1"/>
          </p:cNvSpPr>
          <p:nvPr>
            <p:ph type="sldNum" sz="quarter" idx="12"/>
          </p:nvPr>
        </p:nvSpPr>
        <p:spPr/>
        <p:txBody>
          <a:bodyPr/>
          <a:lstStyle/>
          <a:p>
            <a:fld id="{E553D6BA-CC50-4418-BDAF-279622CBB09D}" type="slidenum">
              <a:rPr lang="en-GB" smtClean="0"/>
              <a:t>‹#›</a:t>
            </a:fld>
            <a:endParaRPr lang="en-GB"/>
          </a:p>
        </p:txBody>
      </p:sp>
    </p:spTree>
    <p:extLst>
      <p:ext uri="{BB962C8B-B14F-4D97-AF65-F5344CB8AC3E}">
        <p14:creationId xmlns:p14="http://schemas.microsoft.com/office/powerpoint/2010/main" val="6776797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802F47-6C3D-ABFF-86CB-81D2F7493A5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FE422A29-9F63-4D69-FCA6-1F3A44C928F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0D6AEC22-3A48-45BF-950C-8E7A38E952C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CB8DB46-BB09-516F-478A-230739E9EDE7}"/>
              </a:ext>
            </a:extLst>
          </p:cNvPr>
          <p:cNvSpPr>
            <a:spLocks noGrp="1"/>
          </p:cNvSpPr>
          <p:nvPr>
            <p:ph type="dt" sz="half" idx="10"/>
          </p:nvPr>
        </p:nvSpPr>
        <p:spPr/>
        <p:txBody>
          <a:bodyPr/>
          <a:lstStyle/>
          <a:p>
            <a:fld id="{2DB89745-A989-455B-933D-F3C2860D473E}" type="datetimeFigureOut">
              <a:rPr lang="en-GB" smtClean="0"/>
              <a:t>07/09/2023</a:t>
            </a:fld>
            <a:endParaRPr lang="en-GB"/>
          </a:p>
        </p:txBody>
      </p:sp>
      <p:sp>
        <p:nvSpPr>
          <p:cNvPr id="6" name="Footer Placeholder 5">
            <a:extLst>
              <a:ext uri="{FF2B5EF4-FFF2-40B4-BE49-F238E27FC236}">
                <a16:creationId xmlns:a16="http://schemas.microsoft.com/office/drawing/2014/main" id="{FC4B263D-3B93-8442-5655-ABAA83015EE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5C74EF9-FF3A-6B1B-2CED-FFE284A29B5C}"/>
              </a:ext>
            </a:extLst>
          </p:cNvPr>
          <p:cNvSpPr>
            <a:spLocks noGrp="1"/>
          </p:cNvSpPr>
          <p:nvPr>
            <p:ph type="sldNum" sz="quarter" idx="12"/>
          </p:nvPr>
        </p:nvSpPr>
        <p:spPr/>
        <p:txBody>
          <a:bodyPr/>
          <a:lstStyle/>
          <a:p>
            <a:fld id="{E553D6BA-CC50-4418-BDAF-279622CBB09D}" type="slidenum">
              <a:rPr lang="en-GB" smtClean="0"/>
              <a:t>‹#›</a:t>
            </a:fld>
            <a:endParaRPr lang="en-GB"/>
          </a:p>
        </p:txBody>
      </p:sp>
    </p:spTree>
    <p:extLst>
      <p:ext uri="{BB962C8B-B14F-4D97-AF65-F5344CB8AC3E}">
        <p14:creationId xmlns:p14="http://schemas.microsoft.com/office/powerpoint/2010/main" val="286030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E00FC-8B84-8C75-93DB-9BE8D01456E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3286F6A1-4C5D-D262-3CAA-83949521364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BA3BE351-C6A9-015A-56D3-EA74E461AF9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778F972-8839-C7A7-9ED6-157632A3A3B2}"/>
              </a:ext>
            </a:extLst>
          </p:cNvPr>
          <p:cNvSpPr>
            <a:spLocks noGrp="1"/>
          </p:cNvSpPr>
          <p:nvPr>
            <p:ph type="dt" sz="half" idx="10"/>
          </p:nvPr>
        </p:nvSpPr>
        <p:spPr/>
        <p:txBody>
          <a:bodyPr/>
          <a:lstStyle/>
          <a:p>
            <a:fld id="{2DB89745-A989-455B-933D-F3C2860D473E}" type="datetimeFigureOut">
              <a:rPr lang="en-GB" smtClean="0"/>
              <a:t>07/09/2023</a:t>
            </a:fld>
            <a:endParaRPr lang="en-GB"/>
          </a:p>
        </p:txBody>
      </p:sp>
      <p:sp>
        <p:nvSpPr>
          <p:cNvPr id="6" name="Footer Placeholder 5">
            <a:extLst>
              <a:ext uri="{FF2B5EF4-FFF2-40B4-BE49-F238E27FC236}">
                <a16:creationId xmlns:a16="http://schemas.microsoft.com/office/drawing/2014/main" id="{AE9863DE-BE38-5916-9EAB-0EB830A2D0A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486F957-29F0-DB59-A5A1-2AF58B5F3D84}"/>
              </a:ext>
            </a:extLst>
          </p:cNvPr>
          <p:cNvSpPr>
            <a:spLocks noGrp="1"/>
          </p:cNvSpPr>
          <p:nvPr>
            <p:ph type="sldNum" sz="quarter" idx="12"/>
          </p:nvPr>
        </p:nvSpPr>
        <p:spPr/>
        <p:txBody>
          <a:bodyPr/>
          <a:lstStyle/>
          <a:p>
            <a:fld id="{E553D6BA-CC50-4418-BDAF-279622CBB09D}" type="slidenum">
              <a:rPr lang="en-GB" smtClean="0"/>
              <a:t>‹#›</a:t>
            </a:fld>
            <a:endParaRPr lang="en-GB"/>
          </a:p>
        </p:txBody>
      </p:sp>
    </p:spTree>
    <p:extLst>
      <p:ext uri="{BB962C8B-B14F-4D97-AF65-F5344CB8AC3E}">
        <p14:creationId xmlns:p14="http://schemas.microsoft.com/office/powerpoint/2010/main" val="14731260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9E33B73-C4B7-28E3-AAB3-0F86CF468B6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E5DE48A-9410-06F6-8416-2FE39004D0B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2C3DACD-5183-607E-44F3-7CF59F4F321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DB89745-A989-455B-933D-F3C2860D473E}" type="datetimeFigureOut">
              <a:rPr lang="en-GB" smtClean="0"/>
              <a:t>07/09/2023</a:t>
            </a:fld>
            <a:endParaRPr lang="en-GB"/>
          </a:p>
        </p:txBody>
      </p:sp>
      <p:sp>
        <p:nvSpPr>
          <p:cNvPr id="5" name="Footer Placeholder 4">
            <a:extLst>
              <a:ext uri="{FF2B5EF4-FFF2-40B4-BE49-F238E27FC236}">
                <a16:creationId xmlns:a16="http://schemas.microsoft.com/office/drawing/2014/main" id="{E0BD1AB4-65C3-0A42-6D92-ACCC552D0A5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DCF8A697-B942-FDB5-6390-BF37DEE2884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53D6BA-CC50-4418-BDAF-279622CBB09D}" type="slidenum">
              <a:rPr lang="en-GB" smtClean="0"/>
              <a:t>‹#›</a:t>
            </a:fld>
            <a:endParaRPr lang="en-GB"/>
          </a:p>
        </p:txBody>
      </p:sp>
    </p:spTree>
    <p:extLst>
      <p:ext uri="{BB962C8B-B14F-4D97-AF65-F5344CB8AC3E}">
        <p14:creationId xmlns:p14="http://schemas.microsoft.com/office/powerpoint/2010/main" val="18681036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Susan.roberts10@dwp.gov.uk"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hyperlink" Target="https://www.gov.uk/advertise-job" TargetMode="External"/><Relationship Id="rId2" Type="http://schemas.openxmlformats.org/officeDocument/2006/relationships/hyperlink" Target="https://www.gov.uk/find-a-job" TargetMode="External"/><Relationship Id="rId1" Type="http://schemas.openxmlformats.org/officeDocument/2006/relationships/slideLayout" Target="../slideLayouts/slideLayout2.xml"/><Relationship Id="rId5" Type="http://schemas.openxmlformats.org/officeDocument/2006/relationships/hyperlink" Target="https://www.gov.uk/jobcentre-plus-help-for-recruiters" TargetMode="External"/><Relationship Id="rId4" Type="http://schemas.openxmlformats.org/officeDocument/2006/relationships/hyperlink" Target="https://www.gov.uk/employing-staff"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12.svg"/><Relationship Id="rId3" Type="http://schemas.openxmlformats.org/officeDocument/2006/relationships/diagramLayout" Target="../diagrams/layout2.xml"/><Relationship Id="rId7" Type="http://schemas.openxmlformats.org/officeDocument/2006/relationships/image" Target="../media/image11.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F5A5072-7B47-4D32-B52A-4EBBF590B8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9715DAF0-AE1B-46C9-8A6B-DB2AA05AB9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2" y="-22693"/>
            <a:ext cx="12191999" cy="4374129"/>
          </a:xfrm>
          <a:prstGeom prst="rect">
            <a:avLst/>
          </a:prstGeom>
          <a:gradFill>
            <a:gsLst>
              <a:gs pos="0">
                <a:schemeClr val="accent1">
                  <a:lumMod val="75000"/>
                </a:schemeClr>
              </a:gs>
              <a:gs pos="100000">
                <a:srgbClr val="000000"/>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6016219D-510E-4184-9090-6D5578A87B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908719" y="-3931841"/>
            <a:ext cx="4374557" cy="12192000"/>
          </a:xfrm>
          <a:prstGeom prst="rect">
            <a:avLst/>
          </a:prstGeom>
          <a:gradFill>
            <a:gsLst>
              <a:gs pos="40000">
                <a:schemeClr val="accent1">
                  <a:alpha val="0"/>
                </a:schemeClr>
              </a:gs>
              <a:gs pos="100000">
                <a:schemeClr val="accent1">
                  <a:lumMod val="75000"/>
                  <a:alpha val="52000"/>
                </a:schemeClr>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AFF4A713-7B75-4B21-90D7-5AB19547C7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4136696" y="-3703868"/>
            <a:ext cx="4374128" cy="11736479"/>
          </a:xfrm>
          <a:prstGeom prst="rect">
            <a:avLst/>
          </a:prstGeom>
          <a:gradFill>
            <a:gsLst>
              <a:gs pos="17000">
                <a:schemeClr val="accent1">
                  <a:alpha val="0"/>
                </a:schemeClr>
              </a:gs>
              <a:gs pos="100000">
                <a:srgbClr val="000000">
                  <a:alpha val="37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C631C0B-6DA6-4E57-8231-CE32B3434A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 y="-22690"/>
            <a:ext cx="8542485" cy="4374126"/>
          </a:xfrm>
          <a:prstGeom prst="rect">
            <a:avLst/>
          </a:prstGeom>
          <a:gradFill>
            <a:gsLst>
              <a:gs pos="0">
                <a:schemeClr val="accent1">
                  <a:lumMod val="50000"/>
                  <a:alpha val="0"/>
                </a:schemeClr>
              </a:gs>
              <a:gs pos="100000">
                <a:srgbClr val="000000">
                  <a:alpha val="25000"/>
                </a:srgb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id="{C29501E6-A978-4A61-9689-9085AF97A5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2508972">
            <a:off x="5945431" y="-1032053"/>
            <a:ext cx="4990147" cy="4439131"/>
          </a:xfrm>
          <a:custGeom>
            <a:avLst/>
            <a:gdLst>
              <a:gd name="connsiteX0" fmla="*/ 4990147 w 4990147"/>
              <a:gd name="connsiteY0" fmla="*/ 2229378 h 4439131"/>
              <a:gd name="connsiteX1" fmla="*/ 917384 w 4990147"/>
              <a:gd name="connsiteY1" fmla="*/ 4439131 h 4439131"/>
              <a:gd name="connsiteX2" fmla="*/ 910814 w 4990147"/>
              <a:gd name="connsiteY2" fmla="*/ 4434219 h 4439131"/>
              <a:gd name="connsiteX3" fmla="*/ 0 w 4990147"/>
              <a:gd name="connsiteY3" fmla="*/ 2502877 h 4439131"/>
              <a:gd name="connsiteX4" fmla="*/ 2502877 w 4990147"/>
              <a:gd name="connsiteY4" fmla="*/ 0 h 4439131"/>
              <a:gd name="connsiteX5" fmla="*/ 4954904 w 4990147"/>
              <a:gd name="connsiteY5" fmla="*/ 1998460 h 4439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90147" h="4439131">
                <a:moveTo>
                  <a:pt x="4990147" y="2229378"/>
                </a:moveTo>
                <a:lnTo>
                  <a:pt x="917384" y="4439131"/>
                </a:lnTo>
                <a:lnTo>
                  <a:pt x="910814" y="4434219"/>
                </a:lnTo>
                <a:cubicBezTo>
                  <a:pt x="354557" y="3975154"/>
                  <a:pt x="0" y="3280421"/>
                  <a:pt x="0" y="2502877"/>
                </a:cubicBezTo>
                <a:cubicBezTo>
                  <a:pt x="0" y="1120576"/>
                  <a:pt x="1120576" y="0"/>
                  <a:pt x="2502877" y="0"/>
                </a:cubicBezTo>
                <a:cubicBezTo>
                  <a:pt x="3712390" y="0"/>
                  <a:pt x="4721520" y="857941"/>
                  <a:pt x="4954904" y="1998460"/>
                </a:cubicBezTo>
                <a:close/>
              </a:path>
            </a:pathLst>
          </a:custGeom>
          <a:gradFill>
            <a:gsLst>
              <a:gs pos="0">
                <a:schemeClr val="accent1">
                  <a:alpha val="22000"/>
                </a:schemeClr>
              </a:gs>
              <a:gs pos="87000">
                <a:schemeClr val="accent1">
                  <a:lumMod val="60000"/>
                  <a:lumOff val="40000"/>
                  <a:alpha val="2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827F0B73-0616-A666-4503-6A151E58D601}"/>
              </a:ext>
            </a:extLst>
          </p:cNvPr>
          <p:cNvSpPr>
            <a:spLocks noGrp="1"/>
          </p:cNvSpPr>
          <p:nvPr>
            <p:ph type="ctrTitle"/>
          </p:nvPr>
        </p:nvSpPr>
        <p:spPr>
          <a:xfrm>
            <a:off x="1314824" y="735106"/>
            <a:ext cx="10053763" cy="2928470"/>
          </a:xfrm>
          <a:solidFill>
            <a:schemeClr val="accent1"/>
          </a:solidFill>
        </p:spPr>
        <p:txBody>
          <a:bodyPr anchor="b">
            <a:normAutofit/>
          </a:bodyPr>
          <a:lstStyle/>
          <a:p>
            <a:r>
              <a:rPr lang="en-GB" sz="4800">
                <a:solidFill>
                  <a:srgbClr val="FFFFFF"/>
                </a:solidFill>
              </a:rPr>
              <a:t>DWP Support</a:t>
            </a:r>
            <a:br>
              <a:rPr lang="en-GB" sz="4800">
                <a:solidFill>
                  <a:srgbClr val="FFFFFF"/>
                </a:solidFill>
              </a:rPr>
            </a:br>
            <a:r>
              <a:rPr lang="en-GB" sz="4800">
                <a:solidFill>
                  <a:srgbClr val="FFFFFF"/>
                </a:solidFill>
              </a:rPr>
              <a:t>for</a:t>
            </a:r>
            <a:br>
              <a:rPr lang="en-GB" sz="4800">
                <a:solidFill>
                  <a:srgbClr val="FFFFFF"/>
                </a:solidFill>
              </a:rPr>
            </a:br>
            <a:r>
              <a:rPr lang="en-GB" sz="4800">
                <a:solidFill>
                  <a:srgbClr val="FFFFFF"/>
                </a:solidFill>
              </a:rPr>
              <a:t>Hospitality and Tourism</a:t>
            </a:r>
          </a:p>
        </p:txBody>
      </p:sp>
      <p:sp>
        <p:nvSpPr>
          <p:cNvPr id="3" name="Subtitle 2">
            <a:extLst>
              <a:ext uri="{FF2B5EF4-FFF2-40B4-BE49-F238E27FC236}">
                <a16:creationId xmlns:a16="http://schemas.microsoft.com/office/drawing/2014/main" id="{708611BC-F85D-D92F-A36E-A88CB14A80D1}"/>
              </a:ext>
            </a:extLst>
          </p:cNvPr>
          <p:cNvSpPr>
            <a:spLocks noGrp="1"/>
          </p:cNvSpPr>
          <p:nvPr>
            <p:ph type="subTitle" idx="1"/>
          </p:nvPr>
        </p:nvSpPr>
        <p:spPr>
          <a:xfrm>
            <a:off x="1350682" y="4870824"/>
            <a:ext cx="10005951" cy="1458258"/>
          </a:xfrm>
          <a:ln w="57150">
            <a:solidFill>
              <a:schemeClr val="tx1"/>
            </a:solidFill>
          </a:ln>
        </p:spPr>
        <p:txBody>
          <a:bodyPr anchor="ctr">
            <a:normAutofit/>
          </a:bodyPr>
          <a:lstStyle/>
          <a:p>
            <a:pPr algn="l"/>
            <a:r>
              <a:rPr lang="en-GB"/>
              <a:t>Wednesday 16</a:t>
            </a:r>
            <a:r>
              <a:rPr lang="en-GB" baseline="30000"/>
              <a:t>th</a:t>
            </a:r>
            <a:r>
              <a:rPr lang="en-GB"/>
              <a:t> August 2023</a:t>
            </a:r>
          </a:p>
          <a:p>
            <a:pPr algn="l"/>
            <a:r>
              <a:rPr lang="en-GB"/>
              <a:t>Susan Roberts, Wales Group Partnership Manager</a:t>
            </a:r>
          </a:p>
          <a:p>
            <a:pPr algn="l"/>
            <a:r>
              <a:rPr lang="en-GB">
                <a:hlinkClick r:id="rId2"/>
              </a:rPr>
              <a:t>Susan.roberts10@dwp.gov.uk</a:t>
            </a:r>
            <a:r>
              <a:rPr lang="en-GB"/>
              <a:t> </a:t>
            </a:r>
          </a:p>
        </p:txBody>
      </p:sp>
    </p:spTree>
    <p:extLst>
      <p:ext uri="{BB962C8B-B14F-4D97-AF65-F5344CB8AC3E}">
        <p14:creationId xmlns:p14="http://schemas.microsoft.com/office/powerpoint/2010/main" val="15751817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8D6266-1714-25DB-FDE7-887E72A63F0C}"/>
              </a:ext>
            </a:extLst>
          </p:cNvPr>
          <p:cNvSpPr>
            <a:spLocks noGrp="1"/>
          </p:cNvSpPr>
          <p:nvPr>
            <p:ph type="title"/>
          </p:nvPr>
        </p:nvSpPr>
        <p:spPr>
          <a:xfrm>
            <a:off x="838200" y="365125"/>
            <a:ext cx="10515600" cy="5835650"/>
          </a:xfrm>
          <a:ln w="57150">
            <a:solidFill>
              <a:schemeClr val="tx1"/>
            </a:solidFill>
          </a:ln>
        </p:spPr>
        <p:txBody>
          <a:bodyPr>
            <a:normAutofit/>
          </a:bodyPr>
          <a:lstStyle/>
          <a:p>
            <a:pPr algn="ctr"/>
            <a:r>
              <a:rPr lang="en-GB" sz="7200" b="1">
                <a:latin typeface="Bradley Hand ITC" panose="03070402050302030203" pitchFamily="66" charset="0"/>
              </a:rPr>
              <a:t>Any Questions?</a:t>
            </a:r>
          </a:p>
        </p:txBody>
      </p:sp>
    </p:spTree>
    <p:extLst>
      <p:ext uri="{BB962C8B-B14F-4D97-AF65-F5344CB8AC3E}">
        <p14:creationId xmlns:p14="http://schemas.microsoft.com/office/powerpoint/2010/main" val="5293367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2" name="Rectangle 21">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0"/>
            <a:ext cx="12191998" cy="2170031"/>
          </a:xfrm>
          <a:prstGeom prst="rect">
            <a:avLst/>
          </a:prstGeom>
          <a:gradFill>
            <a:gsLst>
              <a:gs pos="0">
                <a:srgbClr val="000000">
                  <a:alpha val="96000"/>
                </a:srgbClr>
              </a:gs>
              <a:gs pos="100000">
                <a:schemeClr val="accent1">
                  <a:lumMod val="75000"/>
                </a:schemeClr>
              </a:gs>
            </a:gsLst>
            <a:lin ang="19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082819" y="0"/>
            <a:ext cx="4097211" cy="2170661"/>
          </a:xfrm>
          <a:prstGeom prst="rect">
            <a:avLst/>
          </a:prstGeom>
          <a:gradFill>
            <a:gsLst>
              <a:gs pos="19000">
                <a:schemeClr val="accent1">
                  <a:lumMod val="50000"/>
                  <a:alpha val="68000"/>
                </a:schemeClr>
              </a:gs>
              <a:gs pos="100000">
                <a:schemeClr val="accent1">
                  <a:alpha val="48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5010646" y="-5010043"/>
            <a:ext cx="2170709" cy="12192000"/>
          </a:xfrm>
          <a:prstGeom prst="rect">
            <a:avLst/>
          </a:prstGeom>
          <a:gradFill>
            <a:gsLst>
              <a:gs pos="23000">
                <a:schemeClr val="accent1">
                  <a:lumMod val="75000"/>
                  <a:alpha val="16000"/>
                </a:schemeClr>
              </a:gs>
              <a:gs pos="99000">
                <a:srgbClr val="000000">
                  <a:alpha val="45000"/>
                </a:srgbClr>
              </a:gs>
            </a:gsLst>
            <a:lin ang="21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FDA7CF4-49C0-3D66-4496-F241F5567384}"/>
              </a:ext>
            </a:extLst>
          </p:cNvPr>
          <p:cNvSpPr>
            <a:spLocks noGrp="1"/>
          </p:cNvSpPr>
          <p:nvPr>
            <p:ph type="title"/>
          </p:nvPr>
        </p:nvSpPr>
        <p:spPr>
          <a:xfrm>
            <a:off x="1383564" y="348865"/>
            <a:ext cx="9718111" cy="1576446"/>
          </a:xfrm>
        </p:spPr>
        <p:txBody>
          <a:bodyPr anchor="ctr">
            <a:normAutofit/>
          </a:bodyPr>
          <a:lstStyle/>
          <a:p>
            <a:r>
              <a:rPr lang="en-GB" sz="4000">
                <a:solidFill>
                  <a:srgbClr val="FFFFFF"/>
                </a:solidFill>
              </a:rPr>
              <a:t>In what areas can DWP support the Hospitality and Tourism Sector?</a:t>
            </a:r>
          </a:p>
        </p:txBody>
      </p:sp>
      <p:graphicFrame>
        <p:nvGraphicFramePr>
          <p:cNvPr id="18" name="Content Placeholder 2">
            <a:extLst>
              <a:ext uri="{FF2B5EF4-FFF2-40B4-BE49-F238E27FC236}">
                <a16:creationId xmlns:a16="http://schemas.microsoft.com/office/drawing/2014/main" id="{21C09CA2-0454-7085-5800-E5304BEEA5CD}"/>
              </a:ext>
            </a:extLst>
          </p:cNvPr>
          <p:cNvGraphicFramePr>
            <a:graphicFrameLocks noGrp="1"/>
          </p:cNvGraphicFramePr>
          <p:nvPr>
            <p:ph idx="1"/>
            <p:extLst>
              <p:ext uri="{D42A27DB-BD31-4B8C-83A1-F6EECF244321}">
                <p14:modId xmlns:p14="http://schemas.microsoft.com/office/powerpoint/2010/main" val="376944592"/>
              </p:ext>
            </p:extLst>
          </p:nvPr>
        </p:nvGraphicFramePr>
        <p:xfrm>
          <a:off x="644056" y="2615979"/>
          <a:ext cx="10927829" cy="36894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714146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FDA7CF4-49C0-3D66-4496-F241F5567384}"/>
              </a:ext>
            </a:extLst>
          </p:cNvPr>
          <p:cNvSpPr>
            <a:spLocks noGrp="1"/>
          </p:cNvSpPr>
          <p:nvPr>
            <p:ph type="title"/>
          </p:nvPr>
        </p:nvSpPr>
        <p:spPr>
          <a:xfrm>
            <a:off x="1371599" y="294538"/>
            <a:ext cx="9895951" cy="1033669"/>
          </a:xfrm>
        </p:spPr>
        <p:txBody>
          <a:bodyPr>
            <a:normAutofit fontScale="90000"/>
          </a:bodyPr>
          <a:lstStyle/>
          <a:p>
            <a:pPr algn="ctr"/>
            <a:r>
              <a:rPr lang="en-GB" sz="4000">
                <a:solidFill>
                  <a:srgbClr val="FFFFFF"/>
                </a:solidFill>
              </a:rPr>
              <a:t>DWP Online Support for Recruitment Campaigns</a:t>
            </a:r>
          </a:p>
        </p:txBody>
      </p:sp>
      <p:sp>
        <p:nvSpPr>
          <p:cNvPr id="3" name="Content Placeholder 2">
            <a:extLst>
              <a:ext uri="{FF2B5EF4-FFF2-40B4-BE49-F238E27FC236}">
                <a16:creationId xmlns:a16="http://schemas.microsoft.com/office/drawing/2014/main" id="{FCF60A91-F0FD-44C0-189C-63309578C1C0}"/>
              </a:ext>
            </a:extLst>
          </p:cNvPr>
          <p:cNvSpPr>
            <a:spLocks noGrp="1"/>
          </p:cNvSpPr>
          <p:nvPr>
            <p:ph idx="1"/>
          </p:nvPr>
        </p:nvSpPr>
        <p:spPr>
          <a:xfrm>
            <a:off x="723901" y="2051371"/>
            <a:ext cx="10466980" cy="4378810"/>
          </a:xfrm>
          <a:ln w="57150">
            <a:solidFill>
              <a:schemeClr val="tx1"/>
            </a:solidFill>
          </a:ln>
        </p:spPr>
        <p:txBody>
          <a:bodyPr anchor="ctr">
            <a:normAutofit/>
          </a:bodyPr>
          <a:lstStyle/>
          <a:p>
            <a:pPr marL="457200" lvl="1" indent="0">
              <a:buNone/>
            </a:pPr>
            <a:endParaRPr lang="en-GB" sz="2000"/>
          </a:p>
          <a:p>
            <a:pPr marL="457200" lvl="1" indent="0">
              <a:buNone/>
            </a:pPr>
            <a:endParaRPr lang="en-GB" sz="2000"/>
          </a:p>
          <a:p>
            <a:pPr marL="457200" lvl="1" indent="0">
              <a:buNone/>
            </a:pPr>
            <a:endParaRPr lang="en-GB" sz="2000"/>
          </a:p>
          <a:p>
            <a:pPr marL="457200" lvl="1" indent="0">
              <a:buNone/>
            </a:pPr>
            <a:endParaRPr lang="en-GB" sz="2000"/>
          </a:p>
          <a:p>
            <a:pPr marL="457200" lvl="1" indent="0">
              <a:buNone/>
            </a:pPr>
            <a:endParaRPr lang="en-GB" sz="2000"/>
          </a:p>
          <a:p>
            <a:pPr marL="457200" lvl="1" indent="0">
              <a:buNone/>
            </a:pPr>
            <a:r>
              <a:rPr lang="en-GB" sz="2000"/>
              <a:t>Find A Job Website </a:t>
            </a:r>
          </a:p>
          <a:p>
            <a:pPr lvl="1"/>
            <a:r>
              <a:rPr lang="en-GB" sz="1600">
                <a:cs typeface="Arial" panose="020B0604020202020204" pitchFamily="34" charset="0"/>
                <a:hlinkClick r:id="rId2"/>
              </a:rPr>
              <a:t>Find a job - GOV.UK (www.gov.uk)</a:t>
            </a:r>
            <a:endParaRPr lang="en-GB" sz="1600">
              <a:cs typeface="Arial" panose="020B0604020202020204" pitchFamily="34" charset="0"/>
            </a:endParaRPr>
          </a:p>
          <a:p>
            <a:pPr marL="457200" lvl="1" indent="0">
              <a:buNone/>
            </a:pPr>
            <a:endParaRPr lang="en-GB" sz="1600"/>
          </a:p>
          <a:p>
            <a:pPr marL="457200" lvl="1" indent="0">
              <a:buNone/>
            </a:pPr>
            <a:endParaRPr lang="en-GB" sz="1600"/>
          </a:p>
          <a:p>
            <a:pPr marL="457200" lvl="1" indent="0">
              <a:buNone/>
            </a:pPr>
            <a:r>
              <a:rPr lang="en-GB" sz="2000"/>
              <a:t>Useful online support for recruiting employers</a:t>
            </a:r>
          </a:p>
          <a:p>
            <a:pPr lvl="1"/>
            <a:r>
              <a:rPr lang="en-GB" sz="1600">
                <a:hlinkClick r:id="rId3"/>
              </a:rPr>
              <a:t>Advertise a job - GOV.UK (www.gov.uk)</a:t>
            </a:r>
            <a:endParaRPr lang="en-GB" sz="1600"/>
          </a:p>
          <a:p>
            <a:pPr lvl="1"/>
            <a:r>
              <a:rPr lang="en-GB" sz="1600">
                <a:hlinkClick r:id="rId4"/>
              </a:rPr>
              <a:t>Employing staff for the first time - GOV.UK (www.gov.uk)</a:t>
            </a:r>
            <a:endParaRPr lang="en-GB" sz="1600"/>
          </a:p>
          <a:p>
            <a:pPr lvl="1"/>
            <a:r>
              <a:rPr lang="en-GB" sz="1600">
                <a:hlinkClick r:id="rId5"/>
              </a:rPr>
              <a:t>Jobcentre Plus help for recruiters: Overview - GOV.UK (www.gov.uk)</a:t>
            </a:r>
            <a:endParaRPr lang="en-GB" sz="1600"/>
          </a:p>
          <a:p>
            <a:pPr marL="0" indent="0">
              <a:buNone/>
            </a:pPr>
            <a:endParaRPr lang="en-GB" sz="2000"/>
          </a:p>
          <a:p>
            <a:pPr marL="0" indent="0">
              <a:buNone/>
            </a:pPr>
            <a:endParaRPr lang="en-GB" sz="2000"/>
          </a:p>
          <a:p>
            <a:pPr marL="0" indent="0">
              <a:buNone/>
            </a:pPr>
            <a:endParaRPr lang="en-GB" sz="2000"/>
          </a:p>
          <a:p>
            <a:pPr marL="457200" lvl="1" indent="0">
              <a:buNone/>
            </a:pPr>
            <a:endParaRPr lang="en-GB" sz="1600"/>
          </a:p>
          <a:p>
            <a:pPr marL="0" indent="0">
              <a:buNone/>
            </a:pPr>
            <a:endParaRPr lang="en-GB"/>
          </a:p>
        </p:txBody>
      </p:sp>
    </p:spTree>
    <p:extLst>
      <p:ext uri="{BB962C8B-B14F-4D97-AF65-F5344CB8AC3E}">
        <p14:creationId xmlns:p14="http://schemas.microsoft.com/office/powerpoint/2010/main" val="36899107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FDA7CF4-49C0-3D66-4496-F241F5567384}"/>
              </a:ext>
            </a:extLst>
          </p:cNvPr>
          <p:cNvSpPr>
            <a:spLocks noGrp="1"/>
          </p:cNvSpPr>
          <p:nvPr>
            <p:ph type="title"/>
          </p:nvPr>
        </p:nvSpPr>
        <p:spPr>
          <a:xfrm>
            <a:off x="1371599" y="294538"/>
            <a:ext cx="9895951" cy="1033669"/>
          </a:xfrm>
        </p:spPr>
        <p:txBody>
          <a:bodyPr>
            <a:normAutofit/>
          </a:bodyPr>
          <a:lstStyle/>
          <a:p>
            <a:r>
              <a:rPr lang="en-GB" sz="4000">
                <a:solidFill>
                  <a:srgbClr val="FFFFFF"/>
                </a:solidFill>
              </a:rPr>
              <a:t>DWP Twitter Accounts</a:t>
            </a:r>
          </a:p>
        </p:txBody>
      </p:sp>
      <p:sp>
        <p:nvSpPr>
          <p:cNvPr id="3" name="Content Placeholder 2">
            <a:extLst>
              <a:ext uri="{FF2B5EF4-FFF2-40B4-BE49-F238E27FC236}">
                <a16:creationId xmlns:a16="http://schemas.microsoft.com/office/drawing/2014/main" id="{FCF60A91-F0FD-44C0-189C-63309578C1C0}"/>
              </a:ext>
            </a:extLst>
          </p:cNvPr>
          <p:cNvSpPr>
            <a:spLocks noGrp="1"/>
          </p:cNvSpPr>
          <p:nvPr>
            <p:ph idx="1"/>
          </p:nvPr>
        </p:nvSpPr>
        <p:spPr>
          <a:xfrm>
            <a:off x="459350" y="1695450"/>
            <a:ext cx="10808199" cy="4686300"/>
          </a:xfrm>
          <a:ln w="57150">
            <a:solidFill>
              <a:schemeClr val="tx1"/>
            </a:solidFill>
          </a:ln>
        </p:spPr>
        <p:txBody>
          <a:bodyPr anchor="ctr">
            <a:normAutofit/>
          </a:bodyPr>
          <a:lstStyle/>
          <a:p>
            <a:pPr marL="457200" lvl="1" indent="0" fontAlgn="base">
              <a:buNone/>
            </a:pPr>
            <a:endParaRPr lang="en-GB" sz="2000"/>
          </a:p>
          <a:p>
            <a:pPr marL="457200" lvl="1" indent="0" fontAlgn="base">
              <a:buNone/>
            </a:pPr>
            <a:endParaRPr lang="en-GB" sz="2000"/>
          </a:p>
          <a:p>
            <a:pPr marL="457200" lvl="1" indent="0" fontAlgn="base">
              <a:buNone/>
            </a:pPr>
            <a:r>
              <a:rPr lang="en-GB" sz="2000"/>
              <a:t>DWP also supports recruiting employers with our Twitter Accounts which will advertise, tweet and retweet local and national vacancies. </a:t>
            </a:r>
          </a:p>
          <a:p>
            <a:pPr marL="457200" lvl="1" indent="0" fontAlgn="base">
              <a:buNone/>
            </a:pPr>
            <a:r>
              <a:rPr lang="en-GB" sz="2000" b="1" i="1" u="sng"/>
              <a:t>Our addresses in Wales are </a:t>
            </a:r>
            <a:r>
              <a:rPr lang="en-GB" sz="2000" b="1"/>
              <a:t>- </a:t>
            </a:r>
          </a:p>
          <a:p>
            <a:pPr lvl="1" fontAlgn="base"/>
            <a:r>
              <a:rPr lang="en-GB" sz="2000" b="0" i="0">
                <a:effectLst/>
              </a:rPr>
              <a:t>@JCPinNEMidWales</a:t>
            </a:r>
          </a:p>
          <a:p>
            <a:pPr lvl="1" fontAlgn="base"/>
            <a:r>
              <a:rPr lang="en-GB" sz="2000" b="0" i="0">
                <a:effectLst/>
              </a:rPr>
              <a:t>@JCPinNWWales</a:t>
            </a:r>
          </a:p>
          <a:p>
            <a:pPr lvl="1" fontAlgn="base"/>
            <a:r>
              <a:rPr lang="en-GB" sz="2000" b="0" i="0">
                <a:effectLst/>
              </a:rPr>
              <a:t>@JCPinSEWales</a:t>
            </a:r>
          </a:p>
          <a:p>
            <a:pPr lvl="1" fontAlgn="base"/>
            <a:r>
              <a:rPr lang="en-GB" sz="2000" b="0" i="0">
                <a:effectLst/>
              </a:rPr>
              <a:t>@JCPinWestWales</a:t>
            </a:r>
          </a:p>
          <a:p>
            <a:pPr lvl="1" fontAlgn="base"/>
            <a:r>
              <a:rPr lang="en-GB" sz="2000" b="0" i="0">
                <a:effectLst/>
              </a:rPr>
              <a:t>@JCPinSwanseaBay</a:t>
            </a:r>
          </a:p>
          <a:p>
            <a:pPr lvl="1" fontAlgn="base"/>
            <a:r>
              <a:rPr lang="en-GB" sz="2000" b="0" i="0">
                <a:effectLst/>
              </a:rPr>
              <a:t>@EmployWalesJCP</a:t>
            </a:r>
          </a:p>
          <a:p>
            <a:pPr lvl="1" fontAlgn="base"/>
            <a:r>
              <a:rPr lang="en-GB" sz="2000" b="0" i="0">
                <a:effectLst/>
              </a:rPr>
              <a:t>@DWPynGymraeg</a:t>
            </a:r>
          </a:p>
          <a:p>
            <a:pPr lvl="1" fontAlgn="base"/>
            <a:r>
              <a:rPr lang="en-GB" sz="2000" b="0" i="0">
                <a:effectLst/>
              </a:rPr>
              <a:t>@JCPyngNghymru</a:t>
            </a:r>
          </a:p>
          <a:p>
            <a:pPr marL="457200" lvl="1" indent="0" fontAlgn="base">
              <a:buNone/>
            </a:pPr>
            <a:endParaRPr lang="en-GB" sz="2000" b="0" i="0">
              <a:effectLst/>
            </a:endParaRPr>
          </a:p>
          <a:p>
            <a:endParaRPr lang="en-GB" sz="2000"/>
          </a:p>
        </p:txBody>
      </p:sp>
    </p:spTree>
    <p:extLst>
      <p:ext uri="{BB962C8B-B14F-4D97-AF65-F5344CB8AC3E}">
        <p14:creationId xmlns:p14="http://schemas.microsoft.com/office/powerpoint/2010/main" val="34856712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2" name="Rectangle 21">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23">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0"/>
            <a:ext cx="12191998" cy="2170031"/>
          </a:xfrm>
          <a:prstGeom prst="rect">
            <a:avLst/>
          </a:prstGeom>
          <a:gradFill>
            <a:gsLst>
              <a:gs pos="0">
                <a:srgbClr val="000000">
                  <a:alpha val="96000"/>
                </a:srgbClr>
              </a:gs>
              <a:gs pos="100000">
                <a:schemeClr val="accent1">
                  <a:lumMod val="75000"/>
                </a:schemeClr>
              </a:gs>
            </a:gsLst>
            <a:lin ang="19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25">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082819" y="0"/>
            <a:ext cx="4097211" cy="2170661"/>
          </a:xfrm>
          <a:prstGeom prst="rect">
            <a:avLst/>
          </a:prstGeom>
          <a:gradFill>
            <a:gsLst>
              <a:gs pos="19000">
                <a:schemeClr val="accent1">
                  <a:lumMod val="50000"/>
                  <a:alpha val="68000"/>
                </a:schemeClr>
              </a:gs>
              <a:gs pos="100000">
                <a:schemeClr val="accent1">
                  <a:alpha val="48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27">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5010646" y="-5010043"/>
            <a:ext cx="2170709" cy="12192000"/>
          </a:xfrm>
          <a:prstGeom prst="rect">
            <a:avLst/>
          </a:prstGeom>
          <a:gradFill>
            <a:gsLst>
              <a:gs pos="23000">
                <a:schemeClr val="accent1">
                  <a:lumMod val="75000"/>
                  <a:alpha val="16000"/>
                </a:schemeClr>
              </a:gs>
              <a:gs pos="99000">
                <a:srgbClr val="000000">
                  <a:alpha val="45000"/>
                </a:srgbClr>
              </a:gs>
            </a:gsLst>
            <a:lin ang="21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FDA7CF4-49C0-3D66-4496-F241F5567384}"/>
              </a:ext>
            </a:extLst>
          </p:cNvPr>
          <p:cNvSpPr>
            <a:spLocks noGrp="1"/>
          </p:cNvSpPr>
          <p:nvPr>
            <p:ph type="title"/>
          </p:nvPr>
        </p:nvSpPr>
        <p:spPr>
          <a:xfrm>
            <a:off x="1383564" y="348865"/>
            <a:ext cx="9718111" cy="1576446"/>
          </a:xfrm>
        </p:spPr>
        <p:txBody>
          <a:bodyPr anchor="ctr">
            <a:normAutofit/>
          </a:bodyPr>
          <a:lstStyle/>
          <a:p>
            <a:r>
              <a:rPr lang="en-GB" sz="4000">
                <a:solidFill>
                  <a:srgbClr val="FFFFFF"/>
                </a:solidFill>
              </a:rPr>
              <a:t>DWP Practical Support for Recruiting Employers</a:t>
            </a:r>
          </a:p>
        </p:txBody>
      </p:sp>
      <p:graphicFrame>
        <p:nvGraphicFramePr>
          <p:cNvPr id="36" name="Content Placeholder 2">
            <a:extLst>
              <a:ext uri="{FF2B5EF4-FFF2-40B4-BE49-F238E27FC236}">
                <a16:creationId xmlns:a16="http://schemas.microsoft.com/office/drawing/2014/main" id="{1E494B0A-C30B-4CB9-F63D-4592B82DB179}"/>
              </a:ext>
            </a:extLst>
          </p:cNvPr>
          <p:cNvGraphicFramePr>
            <a:graphicFrameLocks noGrp="1"/>
          </p:cNvGraphicFramePr>
          <p:nvPr>
            <p:ph idx="1"/>
            <p:extLst>
              <p:ext uri="{D42A27DB-BD31-4B8C-83A1-F6EECF244321}">
                <p14:modId xmlns:p14="http://schemas.microsoft.com/office/powerpoint/2010/main" val="3563573177"/>
              </p:ext>
            </p:extLst>
          </p:nvPr>
        </p:nvGraphicFramePr>
        <p:xfrm>
          <a:off x="644056" y="2615979"/>
          <a:ext cx="10927829" cy="36894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Graphic 3" descr="Man with baby with solid fill">
            <a:extLst>
              <a:ext uri="{FF2B5EF4-FFF2-40B4-BE49-F238E27FC236}">
                <a16:creationId xmlns:a16="http://schemas.microsoft.com/office/drawing/2014/main" id="{5B3C11D1-018D-151C-8B01-93AB680B7DC4}"/>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8082819" y="4699000"/>
            <a:ext cx="1213581" cy="914400"/>
          </a:xfrm>
          <a:prstGeom prst="rect">
            <a:avLst/>
          </a:prstGeom>
        </p:spPr>
      </p:pic>
      <p:sp>
        <p:nvSpPr>
          <p:cNvPr id="5" name="TextBox 4">
            <a:extLst>
              <a:ext uri="{FF2B5EF4-FFF2-40B4-BE49-F238E27FC236}">
                <a16:creationId xmlns:a16="http://schemas.microsoft.com/office/drawing/2014/main" id="{F209FC9C-0E47-900E-D74A-6413D9F9CACF}"/>
              </a:ext>
            </a:extLst>
          </p:cNvPr>
          <p:cNvSpPr txBox="1"/>
          <p:nvPr/>
        </p:nvSpPr>
        <p:spPr>
          <a:xfrm>
            <a:off x="9296400" y="4839454"/>
            <a:ext cx="1686560" cy="523220"/>
          </a:xfrm>
          <a:prstGeom prst="rect">
            <a:avLst/>
          </a:prstGeom>
          <a:noFill/>
        </p:spPr>
        <p:txBody>
          <a:bodyPr wrap="square" rtlCol="0">
            <a:spAutoFit/>
          </a:bodyPr>
          <a:lstStyle/>
          <a:p>
            <a:r>
              <a:rPr lang="en-GB" sz="1400"/>
              <a:t>Increased Childcare Support</a:t>
            </a:r>
          </a:p>
        </p:txBody>
      </p:sp>
    </p:spTree>
    <p:extLst>
      <p:ext uri="{BB962C8B-B14F-4D97-AF65-F5344CB8AC3E}">
        <p14:creationId xmlns:p14="http://schemas.microsoft.com/office/powerpoint/2010/main" val="13364527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6" name="Rectangle 21">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23">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0"/>
            <a:ext cx="12191998" cy="2170031"/>
          </a:xfrm>
          <a:prstGeom prst="rect">
            <a:avLst/>
          </a:prstGeom>
          <a:gradFill>
            <a:gsLst>
              <a:gs pos="0">
                <a:srgbClr val="000000">
                  <a:alpha val="96000"/>
                </a:srgbClr>
              </a:gs>
              <a:gs pos="100000">
                <a:schemeClr val="accent1">
                  <a:lumMod val="75000"/>
                </a:schemeClr>
              </a:gs>
            </a:gsLst>
            <a:lin ang="19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25">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082819" y="0"/>
            <a:ext cx="4097211" cy="2170661"/>
          </a:xfrm>
          <a:prstGeom prst="rect">
            <a:avLst/>
          </a:prstGeom>
          <a:gradFill>
            <a:gsLst>
              <a:gs pos="19000">
                <a:schemeClr val="accent1">
                  <a:lumMod val="50000"/>
                  <a:alpha val="68000"/>
                </a:schemeClr>
              </a:gs>
              <a:gs pos="100000">
                <a:schemeClr val="accent1">
                  <a:alpha val="48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27">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5010646" y="-5010043"/>
            <a:ext cx="2170709" cy="12192000"/>
          </a:xfrm>
          <a:prstGeom prst="rect">
            <a:avLst/>
          </a:prstGeom>
          <a:gradFill>
            <a:gsLst>
              <a:gs pos="23000">
                <a:schemeClr val="accent1">
                  <a:lumMod val="75000"/>
                  <a:alpha val="16000"/>
                </a:schemeClr>
              </a:gs>
              <a:gs pos="99000">
                <a:srgbClr val="000000">
                  <a:alpha val="45000"/>
                </a:srgbClr>
              </a:gs>
            </a:gsLst>
            <a:lin ang="21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06C3C0F-9B1D-774C-9C08-6431904F39B3}"/>
              </a:ext>
            </a:extLst>
          </p:cNvPr>
          <p:cNvSpPr>
            <a:spLocks noGrp="1"/>
          </p:cNvSpPr>
          <p:nvPr>
            <p:ph type="title"/>
          </p:nvPr>
        </p:nvSpPr>
        <p:spPr>
          <a:xfrm>
            <a:off x="1383564" y="348865"/>
            <a:ext cx="9718111" cy="1576446"/>
          </a:xfrm>
        </p:spPr>
        <p:txBody>
          <a:bodyPr anchor="ctr">
            <a:normAutofit/>
          </a:bodyPr>
          <a:lstStyle/>
          <a:p>
            <a:r>
              <a:rPr lang="en-GB" sz="4000">
                <a:solidFill>
                  <a:srgbClr val="FFFFFF"/>
                </a:solidFill>
              </a:rPr>
              <a:t>Enabling our Customers to meet your sector’s skill requirements</a:t>
            </a:r>
          </a:p>
        </p:txBody>
      </p:sp>
      <p:graphicFrame>
        <p:nvGraphicFramePr>
          <p:cNvPr id="40" name="Content Placeholder 2">
            <a:extLst>
              <a:ext uri="{FF2B5EF4-FFF2-40B4-BE49-F238E27FC236}">
                <a16:creationId xmlns:a16="http://schemas.microsoft.com/office/drawing/2014/main" id="{F03BE7AE-2BFF-4381-7A97-191B877BF687}"/>
              </a:ext>
            </a:extLst>
          </p:cNvPr>
          <p:cNvGraphicFramePr>
            <a:graphicFrameLocks noGrp="1"/>
          </p:cNvGraphicFramePr>
          <p:nvPr>
            <p:ph idx="1"/>
            <p:extLst>
              <p:ext uri="{D42A27DB-BD31-4B8C-83A1-F6EECF244321}">
                <p14:modId xmlns:p14="http://schemas.microsoft.com/office/powerpoint/2010/main" val="1630989401"/>
              </p:ext>
            </p:extLst>
          </p:nvPr>
        </p:nvGraphicFramePr>
        <p:xfrm>
          <a:off x="644056" y="2615979"/>
          <a:ext cx="10927829" cy="36894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089447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2" name="Rectangle 31">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0"/>
            <a:ext cx="12191998" cy="1575955"/>
          </a:xfrm>
          <a:prstGeom prst="rect">
            <a:avLst/>
          </a:prstGeom>
          <a:gradFill>
            <a:gsLst>
              <a:gs pos="0">
                <a:srgbClr val="000000">
                  <a:alpha val="96000"/>
                </a:srgb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8857" y="0"/>
            <a:ext cx="4063143" cy="1576412"/>
          </a:xfrm>
          <a:prstGeom prst="rect">
            <a:avLst/>
          </a:prstGeom>
          <a:gradFill>
            <a:gsLst>
              <a:gs pos="19000">
                <a:schemeClr val="accent1">
                  <a:lumMod val="50000"/>
                  <a:alpha val="68000"/>
                </a:schemeClr>
              </a:gs>
              <a:gs pos="100000">
                <a:schemeClr val="accent1">
                  <a:alpha val="79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307777" y="-5307778"/>
            <a:ext cx="1576446" cy="12192002"/>
          </a:xfrm>
          <a:prstGeom prst="rect">
            <a:avLst/>
          </a:prstGeom>
          <a:gradFill>
            <a:gsLst>
              <a:gs pos="23000">
                <a:schemeClr val="accent1">
                  <a:alpha val="0"/>
                </a:schemeClr>
              </a:gs>
              <a:gs pos="99000">
                <a:srgbClr val="000000">
                  <a:alpha val="74000"/>
                </a:srgbClr>
              </a:gs>
            </a:gsLst>
            <a:lin ang="20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06C3C0F-9B1D-774C-9C08-6431904F39B3}"/>
              </a:ext>
            </a:extLst>
          </p:cNvPr>
          <p:cNvSpPr>
            <a:spLocks noGrp="1"/>
          </p:cNvSpPr>
          <p:nvPr>
            <p:ph type="title"/>
          </p:nvPr>
        </p:nvSpPr>
        <p:spPr>
          <a:xfrm>
            <a:off x="1371597" y="348865"/>
            <a:ext cx="10044023" cy="877729"/>
          </a:xfrm>
        </p:spPr>
        <p:txBody>
          <a:bodyPr anchor="ctr">
            <a:normAutofit/>
          </a:bodyPr>
          <a:lstStyle/>
          <a:p>
            <a:r>
              <a:rPr lang="en-GB" sz="4000">
                <a:solidFill>
                  <a:srgbClr val="FFFFFF"/>
                </a:solidFill>
              </a:rPr>
              <a:t>Wales Skills to Employment Pathway (WSEP)</a:t>
            </a:r>
          </a:p>
        </p:txBody>
      </p:sp>
      <p:graphicFrame>
        <p:nvGraphicFramePr>
          <p:cNvPr id="4" name="Content Placeholder 2">
            <a:extLst>
              <a:ext uri="{FF2B5EF4-FFF2-40B4-BE49-F238E27FC236}">
                <a16:creationId xmlns:a16="http://schemas.microsoft.com/office/drawing/2014/main" id="{9BE231F0-F08E-DA65-06FB-3DED5E27B36D}"/>
              </a:ext>
            </a:extLst>
          </p:cNvPr>
          <p:cNvGraphicFramePr>
            <a:graphicFrameLocks noGrp="1"/>
          </p:cNvGraphicFramePr>
          <p:nvPr>
            <p:ph idx="1"/>
            <p:extLst>
              <p:ext uri="{D42A27DB-BD31-4B8C-83A1-F6EECF244321}">
                <p14:modId xmlns:p14="http://schemas.microsoft.com/office/powerpoint/2010/main" val="3700350909"/>
              </p:ext>
            </p:extLst>
          </p:nvPr>
        </p:nvGraphicFramePr>
        <p:xfrm>
          <a:off x="644056" y="2112579"/>
          <a:ext cx="10927829" cy="41928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279764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06C3C0F-9B1D-774C-9C08-6431904F39B3}"/>
              </a:ext>
            </a:extLst>
          </p:cNvPr>
          <p:cNvSpPr>
            <a:spLocks noGrp="1"/>
          </p:cNvSpPr>
          <p:nvPr>
            <p:ph type="title"/>
          </p:nvPr>
        </p:nvSpPr>
        <p:spPr>
          <a:xfrm>
            <a:off x="1371599" y="294538"/>
            <a:ext cx="9895951" cy="1033669"/>
          </a:xfrm>
        </p:spPr>
        <p:txBody>
          <a:bodyPr>
            <a:normAutofit/>
          </a:bodyPr>
          <a:lstStyle/>
          <a:p>
            <a:r>
              <a:rPr lang="en-GB" sz="4000">
                <a:solidFill>
                  <a:srgbClr val="FFFFFF"/>
                </a:solidFill>
              </a:rPr>
              <a:t>Universal Credit Tapering</a:t>
            </a:r>
          </a:p>
        </p:txBody>
      </p:sp>
      <p:graphicFrame>
        <p:nvGraphicFramePr>
          <p:cNvPr id="19" name="Content Placeholder 2">
            <a:extLst>
              <a:ext uri="{FF2B5EF4-FFF2-40B4-BE49-F238E27FC236}">
                <a16:creationId xmlns:a16="http://schemas.microsoft.com/office/drawing/2014/main" id="{EE8CB4C6-F182-B1FD-7AF2-1A7D586EDE9B}"/>
              </a:ext>
            </a:extLst>
          </p:cNvPr>
          <p:cNvGraphicFramePr>
            <a:graphicFrameLocks noGrp="1"/>
          </p:cNvGraphicFramePr>
          <p:nvPr>
            <p:ph idx="1"/>
            <p:extLst>
              <p:ext uri="{D42A27DB-BD31-4B8C-83A1-F6EECF244321}">
                <p14:modId xmlns:p14="http://schemas.microsoft.com/office/powerpoint/2010/main" val="4122346868"/>
              </p:ext>
            </p:extLst>
          </p:nvPr>
        </p:nvGraphicFramePr>
        <p:xfrm>
          <a:off x="762000" y="2028824"/>
          <a:ext cx="10706099" cy="4276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Rectangle 2">
            <a:extLst>
              <a:ext uri="{FF2B5EF4-FFF2-40B4-BE49-F238E27FC236}">
                <a16:creationId xmlns:a16="http://schemas.microsoft.com/office/drawing/2014/main" id="{39E40CD1-E255-7DB8-CD53-E4E920FF5F42}"/>
              </a:ext>
            </a:extLst>
          </p:cNvPr>
          <p:cNvSpPr>
            <a:spLocks noChangeArrowheads="1"/>
          </p:cNvSpPr>
          <p:nvPr/>
        </p:nvSpPr>
        <p:spPr bwMode="auto">
          <a:xfrm>
            <a:off x="4714875" y="5000977"/>
            <a:ext cx="6552675" cy="1150224"/>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285660" rIns="9144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a:ln>
                  <a:noFill/>
                </a:ln>
                <a:solidFill>
                  <a:srgbClr val="0B0C0C"/>
                </a:solidFill>
                <a:effectLst/>
                <a:latin typeface="+mn-lt"/>
              </a:rPr>
              <a:t>Employers: your responsibilities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a:ln>
                  <a:noFill/>
                </a:ln>
                <a:solidFill>
                  <a:srgbClr val="0B0C0C"/>
                </a:solidFill>
                <a:effectLst/>
                <a:latin typeface="+mn-lt"/>
              </a:rPr>
              <a:t>You do not need to treat Universal Credit claimants any differently to your other employees.</a:t>
            </a:r>
            <a:endParaRPr kumimoji="0" lang="en-US" altLang="en-US" sz="1400" b="0" i="0" u="none" strike="noStrike" cap="none" normalizeH="0" baseline="0">
              <a:ln>
                <a:noFill/>
              </a:ln>
              <a:solidFill>
                <a:schemeClr val="tx1"/>
              </a:solidFill>
              <a:effectLst/>
              <a:latin typeface="+mn-l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a:ln>
                  <a:noFill/>
                </a:ln>
                <a:solidFill>
                  <a:srgbClr val="0B0C0C"/>
                </a:solidFill>
                <a:effectLst/>
                <a:latin typeface="+mn-lt"/>
              </a:rPr>
              <a:t>You do not need to tell DWP about any employees who are getting Universal Credit.</a:t>
            </a:r>
            <a:endParaRPr kumimoji="0" lang="en-US" altLang="en-US" sz="1400" b="0" i="0" u="none" strike="noStrike" cap="none" normalizeH="0" baseline="0">
              <a:ln>
                <a:noFill/>
              </a:ln>
              <a:solidFill>
                <a:schemeClr val="tx1"/>
              </a:solidFill>
              <a:effectLst/>
              <a:latin typeface="+mn-lt"/>
            </a:endParaRPr>
          </a:p>
        </p:txBody>
      </p:sp>
    </p:spTree>
    <p:extLst>
      <p:ext uri="{BB962C8B-B14F-4D97-AF65-F5344CB8AC3E}">
        <p14:creationId xmlns:p14="http://schemas.microsoft.com/office/powerpoint/2010/main" val="34792339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06C3C0F-9B1D-774C-9C08-6431904F39B3}"/>
              </a:ext>
            </a:extLst>
          </p:cNvPr>
          <p:cNvSpPr>
            <a:spLocks noGrp="1"/>
          </p:cNvSpPr>
          <p:nvPr>
            <p:ph type="title"/>
          </p:nvPr>
        </p:nvSpPr>
        <p:spPr>
          <a:xfrm>
            <a:off x="1371599" y="294538"/>
            <a:ext cx="9895951" cy="1033669"/>
          </a:xfrm>
        </p:spPr>
        <p:txBody>
          <a:bodyPr>
            <a:normAutofit/>
          </a:bodyPr>
          <a:lstStyle/>
          <a:p>
            <a:r>
              <a:rPr lang="en-GB" sz="4000">
                <a:solidFill>
                  <a:srgbClr val="FFFFFF"/>
                </a:solidFill>
              </a:rPr>
              <a:t>Access To Work</a:t>
            </a:r>
          </a:p>
        </p:txBody>
      </p:sp>
      <p:graphicFrame>
        <p:nvGraphicFramePr>
          <p:cNvPr id="19" name="Content Placeholder 2">
            <a:extLst>
              <a:ext uri="{FF2B5EF4-FFF2-40B4-BE49-F238E27FC236}">
                <a16:creationId xmlns:a16="http://schemas.microsoft.com/office/drawing/2014/main" id="{A14B20FB-2908-27B8-BB36-2273DAF96960}"/>
              </a:ext>
            </a:extLst>
          </p:cNvPr>
          <p:cNvGraphicFramePr>
            <a:graphicFrameLocks noGrp="1"/>
          </p:cNvGraphicFramePr>
          <p:nvPr>
            <p:ph idx="1"/>
            <p:extLst>
              <p:ext uri="{D42A27DB-BD31-4B8C-83A1-F6EECF244321}">
                <p14:modId xmlns:p14="http://schemas.microsoft.com/office/powerpoint/2010/main" val="880802197"/>
              </p:ext>
            </p:extLst>
          </p:nvPr>
        </p:nvGraphicFramePr>
        <p:xfrm>
          <a:off x="1028701" y="1891970"/>
          <a:ext cx="10066930" cy="410958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9074755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4.xml.rels>&#65279;<?xml version="1.0" encoding="utf-8"?><Relationships xmlns="http://schemas.openxmlformats.org/package/2006/relationships"><Relationship Type="http://schemas.openxmlformats.org/officeDocument/2006/relationships/customXmlProps" Target="/customXML/itemProps4.xml" Id="Rd3c4172d526e4b2384ade4b889302c76" /></Relationships>
</file>

<file path=customXML/item4.xml><?xml version="1.0" encoding="utf-8"?>
<metadata xmlns="http://www.objective.com/ecm/document/metadata/FF3C5B18883D4E21973B57C2EEED7FD1" version="1.0.0">
  <systemFields>
    <field name="Objective-Id">
      <value order="0">A46649286</value>
    </field>
    <field name="Objective-Title">
      <value order="0">16.8.2023 DWP Hospitality and Tourism Slides</value>
    </field>
    <field name="Objective-Description">
      <value order="0"/>
    </field>
    <field name="Objective-CreationStamp">
      <value order="0">2023-09-07T09:33:45Z</value>
    </field>
    <field name="Objective-IsApproved">
      <value order="0">false</value>
    </field>
    <field name="Objective-IsPublished">
      <value order="0">true</value>
    </field>
    <field name="Objective-DatePublished">
      <value order="0">2023-09-07T09:34:08Z</value>
    </field>
    <field name="Objective-ModificationStamp">
      <value order="0">2023-09-07T09:34:08Z</value>
    </field>
    <field name="Objective-Owner">
      <value order="0">Thatcher, Kerry (ETC - Culture, Sport &amp; Tourism - Programme &amp; Policy)</value>
    </field>
    <field name="Objective-Path">
      <value order="0">Objective Global Folder:#Business File Plan:WG Organisational Groups:NEW - Post April 2022 - Economy, Treasury &amp; Constitution:Economy, Treasury &amp; Constitution (ETC) - Culture, Sport &amp; Tourism - Tourism Development:1 - Save:Policy &amp; Programmes:Partnerships:Skills Action Plan:Tourism &amp; Marketing - Policy &amp; Programme - Skills Delivery &amp; Engagement -  2022-2027:Wales T &amp; H Skills Pship</value>
    </field>
    <field name="Objective-Parent">
      <value order="0">Wales T &amp; H Skills Pship</value>
    </field>
    <field name="Objective-State">
      <value order="0">Published</value>
    </field>
    <field name="Objective-VersionId">
      <value order="0">vA88398727</value>
    </field>
    <field name="Objective-Version">
      <value order="0">1.0</value>
    </field>
    <field name="Objective-VersionNumber">
      <value order="0">2</value>
    </field>
    <field name="Objective-VersionComment">
      <value order="0">Version 2</value>
    </field>
    <field name="Objective-FileNumber">
      <value order="0">qA1526960</value>
    </field>
    <field name="Objective-Classification">
      <value order="0">Official</value>
    </field>
    <field name="Objective-Caveats">
      <value order="0"/>
    </field>
  </systemFields>
  <catalogues>
    <catalogue name="Document Type Catalogue" type="type" ori="id:cA14">
      <field name="Objective-Date Acquired">
        <value order="0"/>
      </field>
      <field name="Objective-Official Translation">
        <value order="0"/>
      </field>
      <field name="Objective-Connect Creator">
        <value order="0"/>
      </field>
    </catalogue>
  </catalogues>
</metadata>
</file>

<file path=customXML/itemProps4.xml><?xml version="1.0" encoding="utf-8"?>
<ds:datastoreItem xmlns:ds="http://schemas.openxmlformats.org/officeDocument/2006/customXml" ds:itemID="{5745109E-2DDF-40CB-AC2B-FF9B10C90820}">
  <ds:schemaRefs>
    <ds:schemaRef ds:uri="http://www.objective.com/ecm/document/metadata/FF3C5B18883D4E21973B57C2EEED7FD1"/>
  </ds:schemaRefs>
</ds:datastoreItem>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TaxCatchAll xmlns="a04dbe3e-63b4-48d2-9d03-f0eb0c7bc09d" xsi:nil="true"/>
    <_ip_UnifiedCompliancePolicyProperties xmlns="http://schemas.microsoft.com/sharepoint/v3" xsi:nil="true"/>
    <lcf76f155ced4ddcb4097134ff3c332f xmlns="0c09da3a-6e1c-4488-b574-80d01e494478">
      <Terms xmlns="http://schemas.microsoft.com/office/infopath/2007/PartnerControls"/>
    </lcf76f155ced4ddcb4097134ff3c332f>
    <SharedWithUsers xmlns="f69bee12-2506-4343-985b-0786fc662d41">
      <UserInfo>
        <DisplayName>Frost Sarah DWP Wales Group Partnership Team</DisplayName>
        <AccountId>13</AccountId>
        <AccountType/>
      </UserInfo>
      <UserInfo>
        <DisplayName>Roberts Susan JCP Wales Group Office Senior Employer  Partnership Manager</DisplayName>
        <AccountId>310</AccountId>
        <AccountType/>
      </UserInfo>
      <UserInfo>
        <DisplayName>Devlin Jane JCP WATFORD BA</DisplayName>
        <AccountId>1012</AccountId>
        <AccountType/>
      </UserInfo>
    </SharedWithUser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4C56990312168D46B7B8B3588C9E2AC8" ma:contentTypeVersion="19" ma:contentTypeDescription="Create a new document." ma:contentTypeScope="" ma:versionID="b8f1f3b1a023c5243950c8920315683f">
  <xsd:schema xmlns:xsd="http://www.w3.org/2001/XMLSchema" xmlns:xs="http://www.w3.org/2001/XMLSchema" xmlns:p="http://schemas.microsoft.com/office/2006/metadata/properties" xmlns:ns1="http://schemas.microsoft.com/sharepoint/v3" xmlns:ns2="0c09da3a-6e1c-4488-b574-80d01e494478" xmlns:ns3="f69bee12-2506-4343-985b-0786fc662d41" xmlns:ns4="a04dbe3e-63b4-48d2-9d03-f0eb0c7bc09d" targetNamespace="http://schemas.microsoft.com/office/2006/metadata/properties" ma:root="true" ma:fieldsID="0659af0cb9c304a1f1a5f38e8158a82f" ns1:_="" ns2:_="" ns3:_="" ns4:_="">
    <xsd:import namespace="http://schemas.microsoft.com/sharepoint/v3"/>
    <xsd:import namespace="0c09da3a-6e1c-4488-b574-80d01e494478"/>
    <xsd:import namespace="f69bee12-2506-4343-985b-0786fc662d41"/>
    <xsd:import namespace="a04dbe3e-63b4-48d2-9d03-f0eb0c7bc09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DateTaken" minOccurs="0"/>
                <xsd:element ref="ns2:MediaServiceAutoTags" minOccurs="0"/>
                <xsd:element ref="ns2:MediaLengthInSeconds" minOccurs="0"/>
                <xsd:element ref="ns1:_ip_UnifiedCompliancePolicyProperties" minOccurs="0"/>
                <xsd:element ref="ns1:_ip_UnifiedCompliancePolicyUIAction" minOccurs="0"/>
                <xsd:element ref="ns2:MediaServiceOCR" minOccurs="0"/>
                <xsd:element ref="ns2:MediaServiceGenerationTime" minOccurs="0"/>
                <xsd:element ref="ns2:MediaServiceEventHashCode" minOccurs="0"/>
                <xsd:element ref="ns2:MediaServiceLocation" minOccurs="0"/>
                <xsd:element ref="ns2:lcf76f155ced4ddcb4097134ff3c332f" minOccurs="0"/>
                <xsd:element ref="ns4: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7" nillable="true" ma:displayName="Unified Compliance Policy Properties" ma:hidden="true" ma:internalName="_ip_UnifiedCompliancePolicyProperties">
      <xsd:simpleType>
        <xsd:restriction base="dms:Note"/>
      </xsd:simpleType>
    </xsd:element>
    <xsd:element name="_ip_UnifiedCompliancePolicyUIAction" ma:index="18"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c09da3a-6e1c-4488-b574-80d01e49447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LengthInSeconds" ma:index="16" nillable="true" ma:displayName="MediaLengthInSeconds" ma:hidden="true" ma:internalName="MediaLengthInSeconds" ma:readOnly="true">
      <xsd:simpleType>
        <xsd:restriction base="dms:Unknown"/>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element name="MediaServiceLocation" ma:index="22" nillable="true" ma:displayName="Location" ma:internalName="MediaServiceLocation" ma:readOnly="true">
      <xsd:simpleType>
        <xsd:restriction base="dms:Text"/>
      </xsd:simpleType>
    </xsd:element>
    <xsd:element name="lcf76f155ced4ddcb4097134ff3c332f" ma:index="24" nillable="true" ma:taxonomy="true" ma:internalName="lcf76f155ced4ddcb4097134ff3c332f" ma:taxonomyFieldName="MediaServiceImageTags" ma:displayName="Image Tags" ma:readOnly="false" ma:fieldId="{5cf76f15-5ced-4ddc-b409-7134ff3c332f}" ma:taxonomyMulti="true" ma:sspId="c33ebcec-c535-4b75-bbfd-3283b9d6285a"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6"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69bee12-2506-4343-985b-0786fc662d41"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a04dbe3e-63b4-48d2-9d03-f0eb0c7bc09d" elementFormDefault="qualified">
    <xsd:import namespace="http://schemas.microsoft.com/office/2006/documentManagement/types"/>
    <xsd:import namespace="http://schemas.microsoft.com/office/infopath/2007/PartnerControls"/>
    <xsd:element name="TaxCatchAll" ma:index="25" nillable="true" ma:displayName="Taxonomy Catch All Column" ma:hidden="true" ma:list="{7893ca1f-f5e6-4ed5-a74b-7deae6ce9a15}" ma:internalName="TaxCatchAll" ma:showField="CatchAllData" ma:web="f69bee12-2506-4343-985b-0786fc662d4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B5FE716-895B-49A1-BBD2-A5F61DA87C44}">
  <ds:schemaRefs>
    <ds:schemaRef ds:uri="0c09da3a-6e1c-4488-b574-80d01e494478"/>
    <ds:schemaRef ds:uri="a04dbe3e-63b4-48d2-9d03-f0eb0c7bc09d"/>
    <ds:schemaRef ds:uri="f69bee12-2506-4343-985b-0786fc662d41"/>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microsoft.com/sharepoint/v3"/>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C9EA32CD-20E4-4101-B1C6-D3F22D534199}">
  <ds:schemaRefs>
    <ds:schemaRef ds:uri="0c09da3a-6e1c-4488-b574-80d01e494478"/>
    <ds:schemaRef ds:uri="a04dbe3e-63b4-48d2-9d03-f0eb0c7bc09d"/>
    <ds:schemaRef ds:uri="f69bee12-2506-4343-985b-0786fc662d41"/>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microsoft.com/sharepoint/v3"/>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DB8F9CD1-E80F-4F2F-A9D3-A90F13E5475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819</Words>
  <Application>Microsoft Office PowerPoint</Application>
  <PresentationFormat>Widescreen</PresentationFormat>
  <Paragraphs>95</Paragraphs>
  <Slides>10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Bradley Hand ITC</vt:lpstr>
      <vt:lpstr>Calibri</vt:lpstr>
      <vt:lpstr>Calibri Light</vt:lpstr>
      <vt:lpstr>Office Theme</vt:lpstr>
      <vt:lpstr>DWP Support for Hospitality and Tourism</vt:lpstr>
      <vt:lpstr>In what areas can DWP support the Hospitality and Tourism Sector?</vt:lpstr>
      <vt:lpstr>DWP Online Support for Recruitment Campaigns</vt:lpstr>
      <vt:lpstr>DWP Twitter Accounts</vt:lpstr>
      <vt:lpstr>DWP Practical Support for Recruiting Employers</vt:lpstr>
      <vt:lpstr>Enabling our Customers to meet your sector’s skill requirements</vt:lpstr>
      <vt:lpstr>Wales Skills to Employment Pathway (WSEP)</vt:lpstr>
      <vt:lpstr>Universal Credit Tapering</vt:lpstr>
      <vt:lpstr>Access To Work</vt:lpstr>
      <vt:lpstr>Any 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Roberts Susan JCP Wales Group Office Senior Employer  Partnership Manager</dc:creator>
  <cp:lastModifiedBy>Thatcher, Kerry (ETC - Culture, Sport &amp; Tourism - Programme &amp; Policy)</cp:lastModifiedBy>
  <cp:revision>2</cp:revision>
  <dcterms:created xsi:type="dcterms:W3CDTF">2023-07-31T09:29:03Z</dcterms:created>
  <dcterms:modified xsi:type="dcterms:W3CDTF">2023-09-07T09:33:46Z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0x0101004C56990312168D46B7B8B3588C9E2AC8</vt:lpwstr>
  </property>
  <property fmtid="{D5CDD505-2E9C-101B-9397-08002B2CF9AE}" pid="3" name="MediaServiceImageTags">
    <vt:lpwstr/>
  </property>
  <property fmtid="{D5CDD505-2E9C-101B-9397-08002B2CF9AE}" pid="4" name="Objective-Id">
    <vt:lpwstr>A46649286</vt:lpwstr>
  </property>
  <property fmtid="{D5CDD505-2E9C-101B-9397-08002B2CF9AE}" pid="5" name="Objective-Title">
    <vt:lpwstr>16.8.2023 DWP Hospitality and Tourism Slides</vt:lpwstr>
  </property>
  <property fmtid="{D5CDD505-2E9C-101B-9397-08002B2CF9AE}" pid="6" name="Objective-Description">
    <vt:lpwstr/>
  </property>
  <property fmtid="{D5CDD505-2E9C-101B-9397-08002B2CF9AE}" pid="7" name="Objective-CreationStamp">
    <vt:filetime>2023-09-07T09:33:55Z</vt:filetime>
  </property>
  <property fmtid="{D5CDD505-2E9C-101B-9397-08002B2CF9AE}" pid="8" name="Objective-IsApproved">
    <vt:bool>false</vt:bool>
  </property>
  <property fmtid="{D5CDD505-2E9C-101B-9397-08002B2CF9AE}" pid="9" name="Objective-IsPublished">
    <vt:bool>true</vt:bool>
  </property>
  <property fmtid="{D5CDD505-2E9C-101B-9397-08002B2CF9AE}" pid="10" name="Objective-DatePublished">
    <vt:filetime>2023-09-07T09:34:08Z</vt:filetime>
  </property>
  <property fmtid="{D5CDD505-2E9C-101B-9397-08002B2CF9AE}" pid="11" name="Objective-ModificationStamp">
    <vt:filetime>2023-09-07T09:34:08Z</vt:filetime>
  </property>
  <property fmtid="{D5CDD505-2E9C-101B-9397-08002B2CF9AE}" pid="12" name="Objective-Owner">
    <vt:lpwstr>Thatcher, Kerry (ETC - Culture, Sport &amp; Tourism - Programme &amp; Policy)</vt:lpwstr>
  </property>
  <property fmtid="{D5CDD505-2E9C-101B-9397-08002B2CF9AE}" pid="13" name="Objective-Path">
    <vt:lpwstr>Objective Global Folder:#Business File Plan:WG Organisational Groups:NEW - Post April 2022 - Economy, Treasury &amp; Constitution:Economy, Treasury &amp; Constitution (ETC) - Culture, Sport &amp; Tourism - Tourism Development:1 - Save:Policy &amp; Programmes:Partnerships:Skills Action Plan:Tourism &amp; Marketing - Policy &amp; Programme - Skills Delivery &amp; Engagement -  2022-2027:Wales T &amp; H Skills Pship:</vt:lpwstr>
  </property>
  <property fmtid="{D5CDD505-2E9C-101B-9397-08002B2CF9AE}" pid="14" name="Objective-Parent">
    <vt:lpwstr>Wales T &amp; H Skills Pship</vt:lpwstr>
  </property>
  <property fmtid="{D5CDD505-2E9C-101B-9397-08002B2CF9AE}" pid="15" name="Objective-State">
    <vt:lpwstr>Published</vt:lpwstr>
  </property>
  <property fmtid="{D5CDD505-2E9C-101B-9397-08002B2CF9AE}" pid="16" name="Objective-VersionId">
    <vt:lpwstr>vA88398727</vt:lpwstr>
  </property>
  <property fmtid="{D5CDD505-2E9C-101B-9397-08002B2CF9AE}" pid="17" name="Objective-Version">
    <vt:lpwstr>1.0</vt:lpwstr>
  </property>
  <property fmtid="{D5CDD505-2E9C-101B-9397-08002B2CF9AE}" pid="18" name="Objective-VersionNumber">
    <vt:r8>2</vt:r8>
  </property>
  <property fmtid="{D5CDD505-2E9C-101B-9397-08002B2CF9AE}" pid="19" name="Objective-VersionComment">
    <vt:lpwstr>Version 2</vt:lpwstr>
  </property>
  <property fmtid="{D5CDD505-2E9C-101B-9397-08002B2CF9AE}" pid="20" name="Objective-FileNumber">
    <vt:lpwstr/>
  </property>
  <property fmtid="{D5CDD505-2E9C-101B-9397-08002B2CF9AE}" pid="21" name="Objective-Classification">
    <vt:lpwstr>[Inherited - Official]</vt:lpwstr>
  </property>
  <property fmtid="{D5CDD505-2E9C-101B-9397-08002B2CF9AE}" pid="22" name="Objective-Caveats">
    <vt:lpwstr/>
  </property>
  <property fmtid="{D5CDD505-2E9C-101B-9397-08002B2CF9AE}" pid="23" name="Objective-Date Acquired">
    <vt:lpwstr/>
  </property>
  <property fmtid="{D5CDD505-2E9C-101B-9397-08002B2CF9AE}" pid="24" name="Objective-Official Translation">
    <vt:lpwstr/>
  </property>
  <property fmtid="{D5CDD505-2E9C-101B-9397-08002B2CF9AE}" pid="25" name="Objective-Connect Creator">
    <vt:lpwstr/>
  </property>
  <property fmtid="{D5CDD505-2E9C-101B-9397-08002B2CF9AE}" pid="26" name="Objective-Comment">
    <vt:lpwstr/>
  </property>
</Properties>
</file>